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1pPr>
    <a:lvl2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2pPr>
    <a:lvl3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3pPr>
    <a:lvl4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4pPr>
    <a:lvl5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5pPr>
    <a:lvl6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6pPr>
    <a:lvl7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7pPr>
    <a:lvl8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8pPr>
    <a:lvl9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9847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2525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>
              <a:hueOff val="-375889"/>
              <a:satOff val="-9195"/>
              <a:lumOff val="-14901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left>
          <a:right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right>
          <a:top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top>
          <a:bottom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bottom>
          <a:insideH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insideH>
          <a:insideV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9C3BA">
              <a:alpha val="7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9C3BA"/>
              </a:solidFill>
              <a:prstDash val="solid"/>
              <a:miter lim="400000"/>
            </a:ln>
          </a:top>
          <a:bottom>
            <a:ln w="12700" cap="flat">
              <a:solidFill>
                <a:srgbClr val="C9C3BA"/>
              </a:solidFill>
              <a:prstDash val="solid"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39D60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2525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>
              <a:hueOff val="708446"/>
              <a:satOff val="-4821"/>
              <a:lumOff val="-14251"/>
            </a:schemeClr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left>
          <a:right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right>
          <a:top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H>
          <a:insideV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chemeClr val="accent1">
              <a:hueOff val="-113918"/>
              <a:satOff val="19024"/>
              <a:lumOff val="19749"/>
              <a:alpha val="35000"/>
            </a:scheme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38AA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369196"/>
              <a:satOff val="13972"/>
              <a:lumOff val="-24493"/>
            </a:schemeClr>
          </a:solidFill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369194"/>
              <a:satOff val="6343"/>
              <a:lumOff val="-13963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solidFill>
                <a:srgbClr val="C9C3BA"/>
              </a:solidFill>
              <a:prstDash val="solid"/>
              <a:miter lim="400000"/>
            </a:ln>
          </a:left>
          <a:right>
            <a:ln w="12700" cap="flat">
              <a:solidFill>
                <a:srgbClr val="C9C3BA"/>
              </a:solidFill>
              <a:prstDash val="solid"/>
              <a:miter lim="400000"/>
            </a:ln>
          </a:right>
          <a:top>
            <a:ln w="12700" cap="flat">
              <a:solidFill>
                <a:srgbClr val="C9C3BA"/>
              </a:solidFill>
              <a:prstDash val="solid"/>
              <a:miter lim="400000"/>
            </a:ln>
          </a:top>
          <a:bottom>
            <a:ln w="12700" cap="flat">
              <a:solidFill>
                <a:srgbClr val="C9C3BA"/>
              </a:solidFill>
              <a:prstDash val="solid"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solidFill>
                <a:srgbClr val="C9C3B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6635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9847F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9C3BA">
              <a:alpha val="3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89847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89847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35" name="Shape 135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0" showMasterPhAnim="1">
  <p:cSld name="Titolo e sottotitolo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Linea"/>
          <p:cNvSpPr/>
          <p:nvPr/>
        </p:nvSpPr>
        <p:spPr>
          <a:xfrm>
            <a:off x="952500" y="9245600"/>
            <a:ext cx="22498974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4" name="Linea"/>
          <p:cNvSpPr/>
          <p:nvPr/>
        </p:nvSpPr>
        <p:spPr>
          <a:xfrm>
            <a:off x="952500" y="5765800"/>
            <a:ext cx="22500035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5" name="Linea"/>
          <p:cNvSpPr/>
          <p:nvPr/>
        </p:nvSpPr>
        <p:spPr>
          <a:xfrm flipV="1">
            <a:off x="14989317" y="6339647"/>
            <a:ext cx="1" cy="2310129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6" name="Lorem Ipsum Dolor"/>
          <p:cNvSpPr txBox="1"/>
          <p:nvPr>
            <p:ph type="body" sz="quarter" idx="13"/>
          </p:nvPr>
        </p:nvSpPr>
        <p:spPr>
          <a:xfrm>
            <a:off x="952500" y="4965700"/>
            <a:ext cx="13500100" cy="6350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ClrTx/>
              <a:buSzTx/>
              <a:buFontTx/>
              <a:buNone/>
              <a:defRPr i="1" sz="3200"/>
            </a:lvl1pPr>
          </a:lstStyle>
          <a:p>
            <a:pPr/>
            <a:r>
              <a:t>Lorem Ipsum Dolor</a:t>
            </a:r>
          </a:p>
        </p:txBody>
      </p:sp>
      <p:sp>
        <p:nvSpPr>
          <p:cNvPr id="17" name="Titolo Testo"/>
          <p:cNvSpPr txBox="1"/>
          <p:nvPr>
            <p:ph type="title"/>
          </p:nvPr>
        </p:nvSpPr>
        <p:spPr>
          <a:xfrm>
            <a:off x="952500" y="5829300"/>
            <a:ext cx="13500100" cy="3340100"/>
          </a:xfrm>
          <a:prstGeom prst="rect">
            <a:avLst/>
          </a:prstGeom>
        </p:spPr>
        <p:txBody>
          <a:bodyPr/>
          <a:lstStyle>
            <a:lvl1pPr algn="l"/>
          </a:lstStyle>
          <a:p>
            <a:pPr/>
            <a:r>
              <a:t>Titolo Testo</a:t>
            </a:r>
          </a:p>
        </p:txBody>
      </p:sp>
      <p:sp>
        <p:nvSpPr>
          <p:cNvPr id="18" name="Corpo livello uno…"/>
          <p:cNvSpPr txBox="1"/>
          <p:nvPr>
            <p:ph type="body" sz="quarter" idx="1"/>
          </p:nvPr>
        </p:nvSpPr>
        <p:spPr>
          <a:xfrm>
            <a:off x="15532100" y="5829300"/>
            <a:ext cx="7950200" cy="33401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3200"/>
            </a:lvl1pPr>
            <a:lvl2pPr marL="0" indent="0">
              <a:spcBef>
                <a:spcPts val="0"/>
              </a:spcBef>
              <a:buClrTx/>
              <a:buSzTx/>
              <a:buFontTx/>
              <a:buNone/>
              <a:defRPr sz="3200"/>
            </a:lvl2pPr>
            <a:lvl3pPr marL="0" indent="0">
              <a:spcBef>
                <a:spcPts val="0"/>
              </a:spcBef>
              <a:buClrTx/>
              <a:buSzTx/>
              <a:buFontTx/>
              <a:buNone/>
              <a:defRPr sz="3200"/>
            </a:lvl3pPr>
            <a:lvl4pPr marL="0" indent="0">
              <a:spcBef>
                <a:spcPts val="0"/>
              </a:spcBef>
              <a:buClrTx/>
              <a:buSzTx/>
              <a:buFontTx/>
              <a:buNone/>
              <a:defRPr sz="3200"/>
            </a:lvl4pPr>
            <a:lvl5pPr marL="0" indent="0">
              <a:spcBef>
                <a:spcPts val="0"/>
              </a:spcBef>
              <a:buClrTx/>
              <a:buSzTx/>
              <a:buFontTx/>
              <a:buNone/>
              <a:defRPr sz="3200"/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9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Foto - Orizzont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Linea"/>
          <p:cNvSpPr/>
          <p:nvPr/>
        </p:nvSpPr>
        <p:spPr>
          <a:xfrm flipV="1">
            <a:off x="14989317" y="9919062"/>
            <a:ext cx="1" cy="231013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7" name="Linea"/>
          <p:cNvSpPr/>
          <p:nvPr/>
        </p:nvSpPr>
        <p:spPr>
          <a:xfrm>
            <a:off x="952500" y="12801600"/>
            <a:ext cx="22498974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8" name="Linea"/>
          <p:cNvSpPr/>
          <p:nvPr/>
        </p:nvSpPr>
        <p:spPr>
          <a:xfrm>
            <a:off x="952500" y="9321800"/>
            <a:ext cx="22500035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9" name="Linea"/>
          <p:cNvSpPr/>
          <p:nvPr/>
        </p:nvSpPr>
        <p:spPr>
          <a:xfrm flipV="1">
            <a:off x="14989317" y="9919062"/>
            <a:ext cx="1" cy="231013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0" name="Lorem Ipsum Dolor"/>
          <p:cNvSpPr txBox="1"/>
          <p:nvPr>
            <p:ph type="body" sz="quarter" idx="13"/>
          </p:nvPr>
        </p:nvSpPr>
        <p:spPr>
          <a:xfrm>
            <a:off x="952500" y="8610600"/>
            <a:ext cx="13500100" cy="6350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ClrTx/>
              <a:buSzTx/>
              <a:buFontTx/>
              <a:buNone/>
              <a:defRPr i="1" sz="3200"/>
            </a:lvl1pPr>
          </a:lstStyle>
          <a:p>
            <a:pPr/>
            <a:r>
              <a:t>Lorem Ipsum Dolor</a:t>
            </a:r>
          </a:p>
        </p:txBody>
      </p:sp>
      <p:sp>
        <p:nvSpPr>
          <p:cNvPr id="31" name="Immagine"/>
          <p:cNvSpPr/>
          <p:nvPr>
            <p:ph type="pic" idx="14"/>
          </p:nvPr>
        </p:nvSpPr>
        <p:spPr>
          <a:xfrm>
            <a:off x="952500" y="-1460500"/>
            <a:ext cx="22479000" cy="138938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2" name="Titolo Testo"/>
          <p:cNvSpPr txBox="1"/>
          <p:nvPr>
            <p:ph type="title"/>
          </p:nvPr>
        </p:nvSpPr>
        <p:spPr>
          <a:xfrm>
            <a:off x="952500" y="9398000"/>
            <a:ext cx="13500100" cy="3340100"/>
          </a:xfrm>
          <a:prstGeom prst="rect">
            <a:avLst/>
          </a:prstGeom>
        </p:spPr>
        <p:txBody>
          <a:bodyPr/>
          <a:lstStyle>
            <a:lvl1pPr algn="l"/>
          </a:lstStyle>
          <a:p>
            <a:pPr/>
            <a:r>
              <a:t>Titolo Testo</a:t>
            </a:r>
          </a:p>
        </p:txBody>
      </p:sp>
      <p:sp>
        <p:nvSpPr>
          <p:cNvPr id="33" name="Corpo livello uno…"/>
          <p:cNvSpPr txBox="1"/>
          <p:nvPr>
            <p:ph type="body" sz="quarter" idx="1"/>
          </p:nvPr>
        </p:nvSpPr>
        <p:spPr>
          <a:xfrm>
            <a:off x="15532100" y="9398000"/>
            <a:ext cx="7950200" cy="33401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3200"/>
            </a:lvl1pPr>
            <a:lvl2pPr marL="0" indent="0">
              <a:spcBef>
                <a:spcPts val="0"/>
              </a:spcBef>
              <a:buClrTx/>
              <a:buSzTx/>
              <a:buFontTx/>
              <a:buNone/>
              <a:defRPr sz="3200"/>
            </a:lvl2pPr>
            <a:lvl3pPr marL="0" indent="0">
              <a:spcBef>
                <a:spcPts val="0"/>
              </a:spcBef>
              <a:buClrTx/>
              <a:buSzTx/>
              <a:buFontTx/>
              <a:buNone/>
              <a:defRPr sz="3200"/>
            </a:lvl3pPr>
            <a:lvl4pPr marL="0" indent="0">
              <a:spcBef>
                <a:spcPts val="0"/>
              </a:spcBef>
              <a:buClrTx/>
              <a:buSzTx/>
              <a:buFontTx/>
              <a:buNone/>
              <a:defRPr sz="3200"/>
            </a:lvl4pPr>
            <a:lvl5pPr marL="0" indent="0">
              <a:spcBef>
                <a:spcPts val="0"/>
              </a:spcBef>
              <a:buClrTx/>
              <a:buSzTx/>
              <a:buFontTx/>
              <a:buNone/>
              <a:defRPr sz="3200"/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34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olo - Centr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itolo Testo"/>
          <p:cNvSpPr txBox="1"/>
          <p:nvPr>
            <p:ph type="title"/>
          </p:nvPr>
        </p:nvSpPr>
        <p:spPr>
          <a:xfrm>
            <a:off x="952500" y="5194300"/>
            <a:ext cx="22479000" cy="3340100"/>
          </a:xfrm>
          <a:prstGeom prst="rect">
            <a:avLst/>
          </a:prstGeom>
        </p:spPr>
        <p:txBody>
          <a:bodyPr/>
          <a:lstStyle/>
          <a:p>
            <a:pPr/>
            <a:r>
              <a:t>Titolo Testo</a:t>
            </a:r>
          </a:p>
        </p:txBody>
      </p:sp>
      <p:sp>
        <p:nvSpPr>
          <p:cNvPr id="42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Foto -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Linea"/>
          <p:cNvSpPr/>
          <p:nvPr/>
        </p:nvSpPr>
        <p:spPr>
          <a:xfrm>
            <a:off x="952500" y="6858000"/>
            <a:ext cx="10643200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0" name="Linea"/>
          <p:cNvSpPr/>
          <p:nvPr/>
        </p:nvSpPr>
        <p:spPr>
          <a:xfrm>
            <a:off x="952500" y="3898900"/>
            <a:ext cx="10643093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1" name="Lorem Ipsum Dolor"/>
          <p:cNvSpPr txBox="1"/>
          <p:nvPr>
            <p:ph type="body" sz="quarter" idx="13"/>
          </p:nvPr>
        </p:nvSpPr>
        <p:spPr>
          <a:xfrm>
            <a:off x="952500" y="3124200"/>
            <a:ext cx="10642600" cy="635000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ClrTx/>
              <a:buSzTx/>
              <a:buFontTx/>
              <a:buNone/>
              <a:defRPr i="1" sz="3200"/>
            </a:lvl1pPr>
          </a:lstStyle>
          <a:p>
            <a:pPr/>
            <a:r>
              <a:t>Lorem Ipsum Dolor</a:t>
            </a:r>
          </a:p>
        </p:txBody>
      </p:sp>
      <p:sp>
        <p:nvSpPr>
          <p:cNvPr id="52" name="Immagine"/>
          <p:cNvSpPr/>
          <p:nvPr>
            <p:ph type="pic" idx="14"/>
          </p:nvPr>
        </p:nvSpPr>
        <p:spPr>
          <a:xfrm>
            <a:off x="12534900" y="-1651000"/>
            <a:ext cx="10799069" cy="158242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53" name="Titolo Testo"/>
          <p:cNvSpPr txBox="1"/>
          <p:nvPr>
            <p:ph type="title"/>
          </p:nvPr>
        </p:nvSpPr>
        <p:spPr>
          <a:xfrm>
            <a:off x="952500" y="3975100"/>
            <a:ext cx="10642600" cy="2806700"/>
          </a:xfrm>
          <a:prstGeom prst="rect">
            <a:avLst/>
          </a:prstGeom>
        </p:spPr>
        <p:txBody>
          <a:bodyPr/>
          <a:lstStyle>
            <a:lvl1pPr algn="l">
              <a:defRPr sz="7800"/>
            </a:lvl1pPr>
          </a:lstStyle>
          <a:p>
            <a:pPr/>
            <a:r>
              <a:t>Titolo Testo</a:t>
            </a:r>
          </a:p>
        </p:txBody>
      </p:sp>
      <p:sp>
        <p:nvSpPr>
          <p:cNvPr id="54" name="Corpo livello uno…"/>
          <p:cNvSpPr txBox="1"/>
          <p:nvPr>
            <p:ph type="body" sz="quarter" idx="1"/>
          </p:nvPr>
        </p:nvSpPr>
        <p:spPr>
          <a:xfrm>
            <a:off x="952500" y="7086600"/>
            <a:ext cx="10642600" cy="563880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3200"/>
            </a:lvl1pPr>
            <a:lvl2pPr marL="0" indent="0">
              <a:spcBef>
                <a:spcPts val="0"/>
              </a:spcBef>
              <a:buClrTx/>
              <a:buSzTx/>
              <a:buFontTx/>
              <a:buNone/>
              <a:defRPr sz="3200"/>
            </a:lvl2pPr>
            <a:lvl3pPr marL="0" indent="0">
              <a:spcBef>
                <a:spcPts val="0"/>
              </a:spcBef>
              <a:buClrTx/>
              <a:buSzTx/>
              <a:buFontTx/>
              <a:buNone/>
              <a:defRPr sz="3200"/>
            </a:lvl3pPr>
            <a:lvl4pPr marL="0" indent="0">
              <a:spcBef>
                <a:spcPts val="0"/>
              </a:spcBef>
              <a:buClrTx/>
              <a:buSzTx/>
              <a:buFontTx/>
              <a:buNone/>
              <a:defRPr sz="3200"/>
            </a:lvl4pPr>
            <a:lvl5pPr marL="0" indent="0">
              <a:spcBef>
                <a:spcPts val="0"/>
              </a:spcBef>
              <a:buClrTx/>
              <a:buSzTx/>
              <a:buFontTx/>
              <a:buNone/>
              <a:defRPr sz="3200"/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55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olo - In 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itolo Test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Titolo Testo</a:t>
            </a:r>
          </a:p>
        </p:txBody>
      </p:sp>
      <p:sp>
        <p:nvSpPr>
          <p:cNvPr id="63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olo e punti ele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Linea"/>
          <p:cNvSpPr/>
          <p:nvPr/>
        </p:nvSpPr>
        <p:spPr>
          <a:xfrm>
            <a:off x="952500" y="30480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1" name="Linea"/>
          <p:cNvSpPr/>
          <p:nvPr/>
        </p:nvSpPr>
        <p:spPr>
          <a:xfrm>
            <a:off x="952500" y="8890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2" name="Titolo Test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Titolo Testo</a:t>
            </a:r>
          </a:p>
        </p:txBody>
      </p:sp>
      <p:sp>
        <p:nvSpPr>
          <p:cNvPr id="73" name="Corpo livello uno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74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olo, punti elenco 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Linea"/>
          <p:cNvSpPr/>
          <p:nvPr/>
        </p:nvSpPr>
        <p:spPr>
          <a:xfrm>
            <a:off x="952500" y="30480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82" name="Linea"/>
          <p:cNvSpPr/>
          <p:nvPr/>
        </p:nvSpPr>
        <p:spPr>
          <a:xfrm>
            <a:off x="952500" y="8890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83" name="Immagine"/>
          <p:cNvSpPr/>
          <p:nvPr>
            <p:ph type="pic" idx="13"/>
          </p:nvPr>
        </p:nvSpPr>
        <p:spPr>
          <a:xfrm>
            <a:off x="12636500" y="-2413000"/>
            <a:ext cx="11024412" cy="161544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Titolo Test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Titolo Testo</a:t>
            </a:r>
          </a:p>
        </p:txBody>
      </p:sp>
      <p:sp>
        <p:nvSpPr>
          <p:cNvPr id="85" name="Corpo livello uno…"/>
          <p:cNvSpPr txBox="1"/>
          <p:nvPr>
            <p:ph type="body" sz="half" idx="1"/>
          </p:nvPr>
        </p:nvSpPr>
        <p:spPr>
          <a:xfrm>
            <a:off x="952500" y="3797300"/>
            <a:ext cx="10909300" cy="8928100"/>
          </a:xfrm>
          <a:prstGeom prst="rect">
            <a:avLst/>
          </a:prstGeom>
        </p:spPr>
        <p:txBody>
          <a:bodyPr/>
          <a:lstStyle>
            <a:lvl1pPr marL="508000" indent="-508000">
              <a:spcBef>
                <a:spcPts val="2500"/>
              </a:spcBef>
              <a:buSzPct val="65000"/>
              <a:defRPr sz="4200"/>
            </a:lvl1pPr>
            <a:lvl2pPr marL="1016000" indent="-508000">
              <a:spcBef>
                <a:spcPts val="2500"/>
              </a:spcBef>
              <a:buSzPct val="65000"/>
              <a:defRPr sz="4200"/>
            </a:lvl2pPr>
            <a:lvl3pPr marL="1524000" indent="-508000">
              <a:spcBef>
                <a:spcPts val="2500"/>
              </a:spcBef>
              <a:buSzPct val="65000"/>
              <a:defRPr sz="4200"/>
            </a:lvl3pPr>
            <a:lvl4pPr marL="2032000" indent="-508000">
              <a:spcBef>
                <a:spcPts val="2500"/>
              </a:spcBef>
              <a:buSzPct val="65000"/>
              <a:defRPr sz="4200"/>
            </a:lvl4pPr>
            <a:lvl5pPr marL="2540000" indent="-508000">
              <a:spcBef>
                <a:spcPts val="2500"/>
              </a:spcBef>
              <a:buSzPct val="65000"/>
              <a:defRPr sz="4200"/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86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unti ele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Corpo livello uno…"/>
          <p:cNvSpPr txBox="1"/>
          <p:nvPr>
            <p:ph type="body" idx="1"/>
          </p:nvPr>
        </p:nvSpPr>
        <p:spPr>
          <a:xfrm>
            <a:off x="952500" y="1778000"/>
            <a:ext cx="22479000" cy="10147300"/>
          </a:xfrm>
          <a:prstGeom prst="rect">
            <a:avLst/>
          </a:prstGeom>
        </p:spPr>
        <p:txBody>
          <a:bodyPr/>
          <a:lstStyle/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94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Foto - 3 per pag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Immagine"/>
          <p:cNvSpPr/>
          <p:nvPr>
            <p:ph type="pic" sz="half" idx="13"/>
          </p:nvPr>
        </p:nvSpPr>
        <p:spPr>
          <a:xfrm>
            <a:off x="12232231" y="6024722"/>
            <a:ext cx="11497993" cy="8088517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2" name="Immagine"/>
          <p:cNvSpPr/>
          <p:nvPr>
            <p:ph type="pic" sz="half" idx="14"/>
          </p:nvPr>
        </p:nvSpPr>
        <p:spPr>
          <a:xfrm>
            <a:off x="12349986" y="635000"/>
            <a:ext cx="11226801" cy="68072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Immagine"/>
          <p:cNvSpPr/>
          <p:nvPr>
            <p:ph type="pic" idx="15"/>
          </p:nvPr>
        </p:nvSpPr>
        <p:spPr>
          <a:xfrm>
            <a:off x="730989" y="-2438400"/>
            <a:ext cx="11050413" cy="161925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4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–Giovanni Mela"/>
          <p:cNvSpPr txBox="1"/>
          <p:nvPr>
            <p:ph type="body" sz="quarter" idx="13"/>
          </p:nvPr>
        </p:nvSpPr>
        <p:spPr>
          <a:xfrm>
            <a:off x="990600" y="8420100"/>
            <a:ext cx="22390100" cy="8128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1700"/>
              </a:spcBef>
              <a:buClrTx/>
              <a:buSzTx/>
              <a:buFontTx/>
              <a:buNone/>
              <a:defRPr i="1" sz="4200"/>
            </a:lvl1pPr>
          </a:lstStyle>
          <a:p>
            <a:pPr/>
            <a:r>
              <a:t>–Giovanni Mela</a:t>
            </a:r>
          </a:p>
        </p:txBody>
      </p:sp>
      <p:sp>
        <p:nvSpPr>
          <p:cNvPr id="112" name="“Inserisci qui una citazione”."/>
          <p:cNvSpPr txBox="1"/>
          <p:nvPr>
            <p:ph type="body" sz="quarter" idx="14"/>
          </p:nvPr>
        </p:nvSpPr>
        <p:spPr>
          <a:xfrm>
            <a:off x="2374900" y="6000750"/>
            <a:ext cx="19621500" cy="939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FontTx/>
              <a:buNone/>
            </a:lvl1pPr>
          </a:lstStyle>
          <a:p>
            <a:pPr/>
            <a:r>
              <a:t>“Inserisci qui una citazione”. </a:t>
            </a:r>
          </a:p>
        </p:txBody>
      </p:sp>
      <p:sp>
        <p:nvSpPr>
          <p:cNvPr id="113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Immagine"/>
          <p:cNvSpPr/>
          <p:nvPr>
            <p:ph type="pic" idx="13"/>
          </p:nvPr>
        </p:nvSpPr>
        <p:spPr>
          <a:xfrm>
            <a:off x="0" y="-2654300"/>
            <a:ext cx="24384000" cy="171534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21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a"/>
          <p:cNvSpPr/>
          <p:nvPr/>
        </p:nvSpPr>
        <p:spPr>
          <a:xfrm>
            <a:off x="952500" y="30607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" name="Linea"/>
          <p:cNvSpPr/>
          <p:nvPr/>
        </p:nvSpPr>
        <p:spPr>
          <a:xfrm>
            <a:off x="952500" y="8890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" name="Titolo Testo"/>
          <p:cNvSpPr txBox="1"/>
          <p:nvPr>
            <p:ph type="title"/>
          </p:nvPr>
        </p:nvSpPr>
        <p:spPr>
          <a:xfrm>
            <a:off x="952500" y="1143000"/>
            <a:ext cx="22479000" cy="1663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Titolo Testo</a:t>
            </a:r>
          </a:p>
        </p:txBody>
      </p:sp>
      <p:sp>
        <p:nvSpPr>
          <p:cNvPr id="5" name="Corpo livello uno…"/>
          <p:cNvSpPr txBox="1"/>
          <p:nvPr>
            <p:ph type="body" idx="1"/>
          </p:nvPr>
        </p:nvSpPr>
        <p:spPr>
          <a:xfrm>
            <a:off x="952500" y="3695700"/>
            <a:ext cx="22479000" cy="8572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6" name="Numero diapositiva"/>
          <p:cNvSpPr txBox="1"/>
          <p:nvPr>
            <p:ph type="sldNum" sz="quarter" idx="2"/>
          </p:nvPr>
        </p:nvSpPr>
        <p:spPr>
          <a:xfrm>
            <a:off x="11976099" y="13017500"/>
            <a:ext cx="419101" cy="508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>
                <a:solidFill>
                  <a:srgbClr val="4C4946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  <p:transition xmlns:p14="http://schemas.microsoft.com/office/powerpoint/2010/main" spd="med" advClick="1"/>
  <p:txStyles>
    <p:titleStyle>
      <a:lvl1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1pPr>
      <a:lvl2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2pPr>
      <a:lvl3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3pPr>
      <a:lvl4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4pPr>
      <a:lvl5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5pPr>
      <a:lvl6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6pPr>
      <a:lvl7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7pPr>
      <a:lvl8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8pPr>
      <a:lvl9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9pPr>
    </p:titleStyle>
    <p:bodyStyle>
      <a:lvl1pPr marL="6096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1pPr>
      <a:lvl2pPr marL="12192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2pPr>
      <a:lvl3pPr marL="18288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3pPr>
      <a:lvl4pPr marL="24384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4pPr>
      <a:lvl5pPr marL="30480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5pPr>
      <a:lvl6pPr marL="36576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6pPr>
      <a:lvl7pPr marL="42672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7pPr>
      <a:lvl8pPr marL="48768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8pPr>
      <a:lvl9pPr marL="54864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abrina Rossi-Liceo Classico “Dante Alighieri” di Latina"/>
          <p:cNvSpPr txBox="1"/>
          <p:nvPr/>
        </p:nvSpPr>
        <p:spPr>
          <a:xfrm>
            <a:off x="952500" y="5194300"/>
            <a:ext cx="135001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lnSpc>
                <a:spcPct val="110000"/>
              </a:lnSpc>
              <a:defRPr b="1" i="1">
                <a:solidFill>
                  <a:srgbClr val="000000"/>
                </a:solidFill>
              </a:defRPr>
            </a:lvl1pPr>
          </a:lstStyle>
          <a:p>
            <a:pPr/>
            <a:r>
              <a:t>Sabrina Rossi-Liceo Classico “Dante Alighieri” di Latina</a:t>
            </a:r>
          </a:p>
        </p:txBody>
      </p:sp>
      <p:sp>
        <p:nvSpPr>
          <p:cNvPr id="138" name="La didattica a distanza del Latino e del Greco"/>
          <p:cNvSpPr txBox="1"/>
          <p:nvPr>
            <p:ph type="ctrTitle"/>
          </p:nvPr>
        </p:nvSpPr>
        <p:spPr>
          <a:prstGeom prst="rect">
            <a:avLst/>
          </a:prstGeom>
          <a:blipFill>
            <a:blip r:embed="rId2"/>
          </a:blipFill>
        </p:spPr>
        <p:txBody>
          <a:bodyPr/>
          <a:lstStyle>
            <a:lvl1pPr algn="ctr">
              <a:lnSpc>
                <a:spcPct val="100000"/>
              </a:lnSpc>
              <a:spcBef>
                <a:spcPts val="0"/>
              </a:spcBef>
              <a:defRPr sz="50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/>
            <a:r>
              <a:t>La didattica a distanza del Latino e del Greco</a:t>
            </a:r>
          </a:p>
        </p:txBody>
      </p:sp>
      <p:sp>
        <p:nvSpPr>
          <p:cNvPr id="139" name="Un incontro possibile"/>
          <p:cNvSpPr txBox="1"/>
          <p:nvPr>
            <p:ph type="subTitle" sz="quarter" idx="1"/>
          </p:nvPr>
        </p:nvSpPr>
        <p:spPr>
          <a:prstGeom prst="rect">
            <a:avLst/>
          </a:prstGeom>
          <a:blipFill>
            <a:blip r:embed="rId3"/>
          </a:blipFill>
        </p:spPr>
        <p:txBody>
          <a:bodyPr/>
          <a:lstStyle>
            <a:lvl1pPr algn="ctr">
              <a:defRPr sz="50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lvl1pPr>
          </a:lstStyle>
          <a:p>
            <a:pPr/>
            <a:r>
              <a:t>Un incontro possibile</a:t>
            </a:r>
          </a:p>
        </p:txBody>
      </p:sp>
      <p:sp>
        <p:nvSpPr>
          <p:cNvPr id="140" name="Per  La rete di Avanguardie Educative a supporto dell’emergenza sanitaria"/>
          <p:cNvSpPr txBox="1"/>
          <p:nvPr/>
        </p:nvSpPr>
        <p:spPr>
          <a:xfrm>
            <a:off x="986780" y="336549"/>
            <a:ext cx="22410441" cy="3175001"/>
          </a:xfrm>
          <a:prstGeom prst="rect">
            <a:avLst/>
          </a:prstGeom>
          <a:blipFill>
            <a:blip r:embed="rId4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  <a:p>
            <a:pPr>
              <a:defRPr b="1" sz="5200">
                <a:solidFill>
                  <a:srgbClr val="011993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  <a:r>
              <a:t>Per  </a:t>
            </a:r>
            <a:r>
              <a:rPr i="1"/>
              <a:t>La rete di Avanguardie Educative a supporto dell’emergenza sanitaria</a:t>
            </a:r>
            <a:endParaRPr i="1"/>
          </a:p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DAD: un obiettivo non secondario"/>
          <p:cNvSpPr txBox="1"/>
          <p:nvPr>
            <p:ph type="title"/>
          </p:nvPr>
        </p:nvSpPr>
        <p:spPr>
          <a:prstGeom prst="rect">
            <a:avLst/>
          </a:prstGeom>
          <a:blipFill>
            <a:blip r:embed="rId2"/>
          </a:blipFill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b="1" sz="5000">
                <a:solidFill>
                  <a:srgbClr val="011993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/>
            <a:r>
              <a:t>DAD: un obiettivo non secondario</a:t>
            </a:r>
          </a:p>
        </p:txBody>
      </p:sp>
      <p:sp>
        <p:nvSpPr>
          <p:cNvPr id="143" name="Continuare a prestare il nostro servizio di docenti è un atto professionalmente dovuto ma mantenere il contatto vivo con gli studenti è anche un atto civico e profondamente umano: istruirli certo, ma anche accompagnarli, rassicurarli, impegnarli, “ingaggiarli” con i loro strumenti, scandire il loro tempo mentre fuori il dolore ci avvolge."/>
          <p:cNvSpPr txBox="1"/>
          <p:nvPr>
            <p:ph type="body" idx="1"/>
          </p:nvPr>
        </p:nvSpPr>
        <p:spPr>
          <a:xfrm>
            <a:off x="952500" y="3695700"/>
            <a:ext cx="22479000" cy="6052146"/>
          </a:xfrm>
          <a:prstGeom prst="rect">
            <a:avLst/>
          </a:prstGeom>
          <a:blipFill>
            <a:blip r:embed="rId3"/>
          </a:blipFill>
        </p:spPr>
        <p:txBody>
          <a:bodyPr/>
          <a:lstStyle/>
          <a:p>
            <a:pPr marL="0" indent="0" algn="just">
              <a:spcBef>
                <a:spcPts val="0"/>
              </a:spcBef>
              <a:buClrTx/>
              <a:buSzTx/>
              <a:buFontTx/>
              <a:buNone/>
              <a:defRPr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  <a:r>
              <a:t>Continuare a prestare il nostro servizio di docenti è un atto professionalmente dovuto ma mantenere il contatto vivo con gli studenti è anche </a:t>
            </a:r>
            <a:r>
              <a:rPr b="1">
                <a:solidFill>
                  <a:srgbClr val="011993"/>
                </a:solidFill>
              </a:rPr>
              <a:t>un atto civico e profondamente umano</a:t>
            </a:r>
            <a:r>
              <a:t>: istruirli certo, ma anche accompagnarli, rassicurarli, impegnarli, “ingaggiarli” con i loro strumenti, scandire il loro tempo mentre fuori il dolore ci avvolge.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Atto primo: la condivisione di documenti"/>
          <p:cNvSpPr txBox="1"/>
          <p:nvPr>
            <p:ph type="title"/>
          </p:nvPr>
        </p:nvSpPr>
        <p:spPr>
          <a:prstGeom prst="rect">
            <a:avLst/>
          </a:prstGeom>
          <a:blipFill>
            <a:blip r:embed="rId2"/>
          </a:blipFill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50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/>
            <a:r>
              <a:t>Atto primo: la condivisione di documenti</a:t>
            </a:r>
          </a:p>
        </p:txBody>
      </p:sp>
      <p:sp>
        <p:nvSpPr>
          <p:cNvPr id="146" name="Azione usuale in ogni didattica, diventa fondamentale nella DAD…"/>
          <p:cNvSpPr txBox="1"/>
          <p:nvPr>
            <p:ph type="body" idx="1"/>
          </p:nvPr>
        </p:nvSpPr>
        <p:spPr>
          <a:xfrm>
            <a:off x="952500" y="3695700"/>
            <a:ext cx="22479000" cy="6603901"/>
          </a:xfrm>
          <a:prstGeom prst="rect">
            <a:avLst/>
          </a:prstGeom>
          <a:blipFill>
            <a:blip r:embed="rId3"/>
          </a:blipFill>
        </p:spPr>
        <p:txBody>
          <a:bodyPr/>
          <a:lstStyle/>
          <a:p>
            <a:pPr marL="0" indent="0" algn="just">
              <a:spcBef>
                <a:spcPts val="0"/>
              </a:spcBef>
              <a:buClrTx/>
              <a:buSzTx/>
              <a:buFontTx/>
              <a:buNone/>
              <a:defRPr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  <a:r>
              <a:t>Azione usuale in ogni didattica, diventa </a:t>
            </a:r>
            <a:r>
              <a:rPr b="1">
                <a:solidFill>
                  <a:srgbClr val="011993"/>
                </a:solidFill>
              </a:rPr>
              <a:t>fondamentale</a:t>
            </a:r>
            <a:r>
              <a:t> nella DAD</a:t>
            </a:r>
          </a:p>
          <a:p>
            <a:pPr algn="just">
              <a:spcBef>
                <a:spcPts val="0"/>
              </a:spcBef>
              <a:defRPr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  <a:r>
              <a:t>Piattaforme di vario tipo</a:t>
            </a:r>
          </a:p>
          <a:p>
            <a:pPr algn="just">
              <a:spcBef>
                <a:spcPts val="0"/>
              </a:spcBef>
              <a:defRPr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  <a:r>
              <a:rPr b="1">
                <a:solidFill>
                  <a:srgbClr val="011993"/>
                </a:solidFill>
              </a:rPr>
              <a:t>La mia realtà: </a:t>
            </a:r>
            <a:r>
              <a:t>Axios-RE e annessi (Collabora e Impari) -ma per gli altri anche G-Suite etc.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Atto primo: la condivisione di documenti"/>
          <p:cNvSpPr txBox="1"/>
          <p:nvPr>
            <p:ph type="title"/>
          </p:nvPr>
        </p:nvSpPr>
        <p:spPr>
          <a:prstGeom prst="rect">
            <a:avLst/>
          </a:prstGeom>
          <a:blipFill>
            <a:blip r:embed="rId2"/>
          </a:blipFill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b="1" sz="5000">
                <a:solidFill>
                  <a:srgbClr val="011993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/>
            <a:r>
              <a:t>Atto primo: la condivisione di documenti</a:t>
            </a:r>
          </a:p>
        </p:txBody>
      </p:sp>
      <p:sp>
        <p:nvSpPr>
          <p:cNvPr id="149" name="Cosa facciamo insieme?…"/>
          <p:cNvSpPr txBox="1"/>
          <p:nvPr>
            <p:ph type="body" idx="1"/>
          </p:nvPr>
        </p:nvSpPr>
        <p:spPr>
          <a:xfrm>
            <a:off x="960460" y="3289300"/>
            <a:ext cx="22479001" cy="8572500"/>
          </a:xfrm>
          <a:prstGeom prst="rect">
            <a:avLst/>
          </a:prstGeom>
          <a:blipFill>
            <a:blip r:embed="rId3"/>
          </a:blipFill>
        </p:spPr>
        <p:txBody>
          <a:bodyPr/>
          <a:lstStyle/>
          <a:p>
            <a:pPr marL="0" indent="0" algn="just">
              <a:spcBef>
                <a:spcPts val="0"/>
              </a:spcBef>
              <a:buClrTx/>
              <a:buSzTx/>
              <a:buFontTx/>
              <a:buNone/>
              <a:defRPr>
                <a:solidFill>
                  <a:srgbClr val="011993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  <a:r>
              <a:rPr b="1"/>
              <a:t>Cosa facciamo insieme?</a:t>
            </a:r>
            <a:endParaRPr b="1"/>
          </a:p>
          <a:p>
            <a:pPr algn="just">
              <a:spcBef>
                <a:spcPts val="0"/>
              </a:spcBef>
              <a:defRPr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  <a:r>
              <a:t>Condividiamo file (correzione esercizi; letture critiche; piccoli video esplicativi nostri o da YouTube per es…)</a:t>
            </a:r>
          </a:p>
          <a:p>
            <a:pPr algn="just">
              <a:spcBef>
                <a:spcPts val="0"/>
              </a:spcBef>
              <a:defRPr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  <a:r>
              <a:t>Assegniamo esercizi da svolgere</a:t>
            </a:r>
          </a:p>
          <a:p>
            <a:pPr algn="just">
              <a:spcBef>
                <a:spcPts val="0"/>
              </a:spcBef>
              <a:defRPr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  <a:r>
              <a:t>Assegniamo traduzioni</a:t>
            </a:r>
          </a:p>
          <a:p>
            <a:pPr algn="just">
              <a:spcBef>
                <a:spcPts val="0"/>
              </a:spcBef>
              <a:defRPr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  <a:r>
              <a:t>Assegniamo lavori di gruppo ad es. in PPT o PREZI</a:t>
            </a:r>
          </a:p>
          <a:p>
            <a:pPr algn="just">
              <a:spcBef>
                <a:spcPts val="0"/>
              </a:spcBef>
              <a:defRPr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  <a:r>
              <a:t>Restituiamo le correzioni dei lavori</a:t>
            </a:r>
          </a:p>
          <a:p>
            <a:pPr algn="just">
              <a:spcBef>
                <a:spcPts val="0"/>
              </a:spcBef>
              <a:defRPr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  <a:r>
              <a:t>etc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Atto secondo: la video-lezione"/>
          <p:cNvSpPr txBox="1"/>
          <p:nvPr>
            <p:ph type="title"/>
          </p:nvPr>
        </p:nvSpPr>
        <p:spPr>
          <a:prstGeom prst="rect">
            <a:avLst/>
          </a:prstGeom>
          <a:blipFill>
            <a:blip r:embed="rId2"/>
          </a:blipFill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b="1" sz="5000">
                <a:solidFill>
                  <a:srgbClr val="011993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/>
            <a:r>
              <a:t>Atto secondo: la video-lezione</a:t>
            </a:r>
          </a:p>
        </p:txBody>
      </p:sp>
      <p:sp>
        <p:nvSpPr>
          <p:cNvPr id="152" name="Utile non tanto per la lezione frontale: seguirla può essere noioso e faticoso ma per creare spazi immediati di condivisione umana e didattica con i ragazzi anche a distanza.…"/>
          <p:cNvSpPr txBox="1"/>
          <p:nvPr>
            <p:ph type="body" idx="1"/>
          </p:nvPr>
        </p:nvSpPr>
        <p:spPr>
          <a:xfrm>
            <a:off x="952500" y="3695700"/>
            <a:ext cx="22479000" cy="7616627"/>
          </a:xfrm>
          <a:prstGeom prst="rect">
            <a:avLst/>
          </a:prstGeom>
          <a:blipFill>
            <a:blip r:embed="rId3"/>
          </a:blipFill>
        </p:spPr>
        <p:txBody>
          <a:bodyPr/>
          <a:lstStyle/>
          <a:p>
            <a:pPr marL="0" indent="0" algn="just">
              <a:spcBef>
                <a:spcPts val="0"/>
              </a:spcBef>
              <a:buClrTx/>
              <a:buSzTx/>
              <a:buFontTx/>
              <a:buNone/>
              <a:defRPr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  <a:r>
              <a:t>Utile </a:t>
            </a:r>
            <a:r>
              <a:rPr b="1">
                <a:solidFill>
                  <a:srgbClr val="011993"/>
                </a:solidFill>
              </a:rPr>
              <a:t>non tanto</a:t>
            </a:r>
            <a:r>
              <a:t> per la lezione frontale: seguirla può essere noioso e faticoso ma per </a:t>
            </a:r>
            <a:r>
              <a:rPr b="1">
                <a:solidFill>
                  <a:srgbClr val="011993"/>
                </a:solidFill>
              </a:rPr>
              <a:t>creare spazi immediati di condivisione</a:t>
            </a:r>
            <a:r>
              <a:t> umana e didattica con i ragazzi anche</a:t>
            </a:r>
            <a:r>
              <a:rPr b="1">
                <a:solidFill>
                  <a:srgbClr val="011993"/>
                </a:solidFill>
              </a:rPr>
              <a:t> a distanza.</a:t>
            </a:r>
          </a:p>
          <a:p>
            <a:pPr algn="just">
              <a:spcBef>
                <a:spcPts val="0"/>
              </a:spcBef>
              <a:defRPr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  <a:r>
              <a:t>Piattaforme di vario tipo</a:t>
            </a:r>
          </a:p>
          <a:p>
            <a:pPr algn="just">
              <a:spcBef>
                <a:spcPts val="0"/>
              </a:spcBef>
              <a:defRPr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  <a:r>
              <a:rPr b="1">
                <a:solidFill>
                  <a:srgbClr val="011993"/>
                </a:solidFill>
              </a:rPr>
              <a:t>La mia realtà</a:t>
            </a:r>
            <a:r>
              <a:rPr>
                <a:solidFill>
                  <a:srgbClr val="011993"/>
                </a:solidFill>
              </a:rPr>
              <a:t>: </a:t>
            </a:r>
            <a:r>
              <a:t>Jitsi, Zoom o Hangout.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Atto secondo: la video-lezione"/>
          <p:cNvSpPr txBox="1"/>
          <p:nvPr>
            <p:ph type="title"/>
          </p:nvPr>
        </p:nvSpPr>
        <p:spPr>
          <a:prstGeom prst="rect">
            <a:avLst/>
          </a:prstGeom>
          <a:blipFill>
            <a:blip r:embed="rId2"/>
          </a:blipFill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b="1" sz="5000">
                <a:solidFill>
                  <a:srgbClr val="011993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/>
            <a:r>
              <a:t>Atto secondo: la video-lezione</a:t>
            </a:r>
          </a:p>
        </p:txBody>
      </p:sp>
      <p:sp>
        <p:nvSpPr>
          <p:cNvPr id="155" name="Cosa facciamo insieme?…"/>
          <p:cNvSpPr txBox="1"/>
          <p:nvPr>
            <p:ph type="body" idx="1"/>
          </p:nvPr>
        </p:nvSpPr>
        <p:spPr>
          <a:prstGeom prst="rect">
            <a:avLst/>
          </a:prstGeom>
          <a:blipFill>
            <a:blip r:embed="rId3"/>
          </a:blipFill>
        </p:spPr>
        <p:txBody>
          <a:bodyPr/>
          <a:lstStyle/>
          <a:p>
            <a:pPr marL="0" indent="0" algn="just" defTabSz="627379">
              <a:spcBef>
                <a:spcPts val="0"/>
              </a:spcBef>
              <a:buClrTx/>
              <a:buSzTx/>
              <a:buFontTx/>
              <a:buNone/>
              <a:defRPr b="1" sz="3800">
                <a:solidFill>
                  <a:srgbClr val="011993"/>
                </a:solidFill>
                <a:effectLst>
                  <a:outerShdw sx="100000" sy="100000" kx="0" ky="0" algn="b" rotWithShape="0" blurRad="19304" dist="25800" dir="2700000">
                    <a:srgbClr val="3B3936"/>
                  </a:outerShdw>
                </a:effectLst>
              </a:defRPr>
            </a:pPr>
            <a:r>
              <a:t>Cosa facciamo insieme? </a:t>
            </a:r>
          </a:p>
          <a:p>
            <a:pPr marL="463295" indent="-463295" algn="just" defTabSz="627379">
              <a:spcBef>
                <a:spcPts val="0"/>
              </a:spcBef>
              <a:defRPr sz="3800">
                <a:solidFill>
                  <a:srgbClr val="FFFFFF"/>
                </a:solidFill>
                <a:effectLst>
                  <a:outerShdw sx="100000" sy="100000" kx="0" ky="0" algn="b" rotWithShape="0" blurRad="19304" dist="25800" dir="2700000">
                    <a:srgbClr val="3B3936"/>
                  </a:outerShdw>
                </a:effectLst>
              </a:defRPr>
            </a:pPr>
            <a:r>
              <a:t>Ci guardiamo negliocchi, ci salutiamo, ci ritroviamo confortati dalla quotidianità dell’incontro</a:t>
            </a:r>
          </a:p>
          <a:p>
            <a:pPr marL="463295" indent="-463295" algn="just" defTabSz="627379">
              <a:spcBef>
                <a:spcPts val="0"/>
              </a:spcBef>
              <a:defRPr sz="3800">
                <a:solidFill>
                  <a:srgbClr val="FFFFFF"/>
                </a:solidFill>
                <a:effectLst>
                  <a:outerShdw sx="100000" sy="100000" kx="0" ky="0" algn="b" rotWithShape="0" blurRad="19304" dist="25800" dir="2700000">
                    <a:srgbClr val="3B3936"/>
                  </a:outerShdw>
                </a:effectLst>
              </a:defRPr>
            </a:pPr>
            <a:r>
              <a:t>Spieghiamo, correggiamo e interroghiamo, sicuramente!</a:t>
            </a:r>
          </a:p>
          <a:p>
            <a:pPr marL="463295" indent="-463295" algn="just" defTabSz="627379">
              <a:spcBef>
                <a:spcPts val="0"/>
              </a:spcBef>
              <a:defRPr sz="3800">
                <a:solidFill>
                  <a:srgbClr val="FFFFFF"/>
                </a:solidFill>
                <a:effectLst>
                  <a:outerShdw sx="100000" sy="100000" kx="0" ky="0" algn="b" rotWithShape="0" blurRad="19304" dist="25800" dir="2700000">
                    <a:srgbClr val="3B3936"/>
                  </a:outerShdw>
                </a:effectLst>
              </a:defRPr>
            </a:pPr>
            <a:r>
              <a:t>Usiamo la board interattiva (pensate al greco!)</a:t>
            </a:r>
          </a:p>
          <a:p>
            <a:pPr marL="463295" indent="-463295" algn="just" defTabSz="627379">
              <a:spcBef>
                <a:spcPts val="0"/>
              </a:spcBef>
              <a:defRPr sz="3800">
                <a:solidFill>
                  <a:srgbClr val="FFFFFF"/>
                </a:solidFill>
                <a:effectLst>
                  <a:outerShdw sx="100000" sy="100000" kx="0" ky="0" algn="b" rotWithShape="0" blurRad="19304" dist="25800" dir="2700000">
                    <a:srgbClr val="3B3936"/>
                  </a:outerShdw>
                </a:effectLst>
              </a:defRPr>
            </a:pPr>
            <a:r>
              <a:t>Navighiamo sul web</a:t>
            </a:r>
          </a:p>
          <a:p>
            <a:pPr marL="463295" indent="-463295" algn="just" defTabSz="627379">
              <a:spcBef>
                <a:spcPts val="0"/>
              </a:spcBef>
              <a:defRPr sz="3800">
                <a:solidFill>
                  <a:srgbClr val="FFFFFF"/>
                </a:solidFill>
                <a:effectLst>
                  <a:outerShdw sx="100000" sy="100000" kx="0" ky="0" algn="b" rotWithShape="0" blurRad="19304" dist="25800" dir="2700000">
                    <a:srgbClr val="3B3936"/>
                  </a:outerShdw>
                </a:effectLst>
              </a:defRPr>
            </a:pPr>
            <a:r>
              <a:t>Vediamo video</a:t>
            </a:r>
          </a:p>
          <a:p>
            <a:pPr marL="463295" indent="-463295" algn="just" defTabSz="627379">
              <a:spcBef>
                <a:spcPts val="0"/>
              </a:spcBef>
              <a:defRPr sz="3800">
                <a:solidFill>
                  <a:srgbClr val="FFFFFF"/>
                </a:solidFill>
                <a:effectLst>
                  <a:outerShdw sx="100000" sy="100000" kx="0" ky="0" algn="b" rotWithShape="0" blurRad="19304" dist="25800" dir="2700000">
                    <a:srgbClr val="3B3936"/>
                  </a:outerShdw>
                </a:effectLst>
              </a:defRPr>
            </a:pPr>
            <a:r>
              <a:t>Lavoriamo sui libri digitali</a:t>
            </a:r>
          </a:p>
          <a:p>
            <a:pPr marL="463295" indent="-463295" algn="just" defTabSz="627379">
              <a:spcBef>
                <a:spcPts val="0"/>
              </a:spcBef>
              <a:defRPr sz="3800">
                <a:solidFill>
                  <a:srgbClr val="FFFFFF"/>
                </a:solidFill>
                <a:effectLst>
                  <a:outerShdw sx="100000" sy="100000" kx="0" ky="0" algn="b" rotWithShape="0" blurRad="19304" dist="25800" dir="2700000">
                    <a:srgbClr val="3B3936"/>
                  </a:outerShdw>
                </a:effectLst>
              </a:defRPr>
            </a:pPr>
            <a:r>
              <a:t>Facciamo quiz interattivi (Kahoot e simili)</a:t>
            </a:r>
          </a:p>
          <a:p>
            <a:pPr marL="463295" indent="-463295" algn="just" defTabSz="627379">
              <a:spcBef>
                <a:spcPts val="0"/>
              </a:spcBef>
              <a:defRPr sz="3800">
                <a:solidFill>
                  <a:srgbClr val="FFFFFF"/>
                </a:solidFill>
                <a:effectLst>
                  <a:outerShdw sx="100000" sy="100000" kx="0" ky="0" algn="b" rotWithShape="0" blurRad="19304" dist="25800" dir="2700000">
                    <a:srgbClr val="3B3936"/>
                  </a:outerShdw>
                </a:effectLst>
              </a:defRPr>
            </a:pPr>
            <a:r>
              <a:t>Facciamo lavori di gruppo (es. file documenti Google)</a:t>
            </a:r>
          </a:p>
          <a:p>
            <a:pPr marL="463295" indent="-463295" algn="just" defTabSz="627379">
              <a:spcBef>
                <a:spcPts val="0"/>
              </a:spcBef>
              <a:defRPr sz="3800">
                <a:solidFill>
                  <a:srgbClr val="FFFFFF"/>
                </a:solidFill>
                <a:effectLst>
                  <a:outerShdw sx="100000" sy="100000" kx="0" ky="0" algn="b" rotWithShape="0" blurRad="19304" dist="25800" dir="2700000">
                    <a:srgbClr val="3B3936"/>
                  </a:outerShdw>
                </a:effectLst>
              </a:defRPr>
            </a:pPr>
            <a:r>
              <a:t>Facciamo visite virtuali a luoghi di interesse (la visita di istruzione saltata!)</a:t>
            </a:r>
          </a:p>
          <a:p>
            <a:pPr marL="463295" indent="-463295" algn="just" defTabSz="627379">
              <a:spcBef>
                <a:spcPts val="0"/>
              </a:spcBef>
              <a:defRPr sz="3800">
                <a:solidFill>
                  <a:srgbClr val="FFFFFF"/>
                </a:solidFill>
                <a:effectLst>
                  <a:outerShdw sx="100000" sy="100000" kx="0" ky="0" algn="b" rotWithShape="0" blurRad="19304" dist="25800" dir="2700000">
                    <a:srgbClr val="3B3936"/>
                  </a:outerShdw>
                </a:effectLst>
              </a:defRPr>
            </a:pPr>
            <a:r>
              <a:t>Creiamo mappe concettuali</a:t>
            </a:r>
          </a:p>
          <a:p>
            <a:pPr marL="463295" indent="-463295" algn="just" defTabSz="627379">
              <a:spcBef>
                <a:spcPts val="0"/>
              </a:spcBef>
              <a:defRPr sz="3800">
                <a:solidFill>
                  <a:srgbClr val="FFFFFF"/>
                </a:solidFill>
                <a:effectLst>
                  <a:outerShdw sx="100000" sy="100000" kx="0" ky="0" algn="b" rotWithShape="0" blurRad="19304" dist="25800" dir="2700000">
                    <a:srgbClr val="3B3936"/>
                  </a:outerShdw>
                </a:effectLst>
              </a:defRPr>
            </a:pPr>
            <a:r>
              <a:t>Svolgiamo verifiche (es. quiz o modulo Google o qualsiasi oggetto creato da noi per effettuare verifiche, anche le più ordinarie)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Atto terzo:facciamo “rete”"/>
          <p:cNvSpPr txBox="1"/>
          <p:nvPr>
            <p:ph type="title"/>
          </p:nvPr>
        </p:nvSpPr>
        <p:spPr>
          <a:prstGeom prst="rect">
            <a:avLst/>
          </a:prstGeom>
          <a:blipFill>
            <a:blip r:embed="rId2"/>
          </a:blipFill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b="1" sz="5000">
                <a:solidFill>
                  <a:srgbClr val="011993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/>
            <a:r>
              <a:t>Atto terzo:facciamo “rete”</a:t>
            </a:r>
          </a:p>
        </p:txBody>
      </p:sp>
      <p:sp>
        <p:nvSpPr>
          <p:cNvPr id="158" name="Sembra uno slogan trito, ma oggi più che mai il senso di appartenere ad una collettività ci conforta e annulla le distanze della DAD.…"/>
          <p:cNvSpPr txBox="1"/>
          <p:nvPr>
            <p:ph type="body" idx="1"/>
          </p:nvPr>
        </p:nvSpPr>
        <p:spPr>
          <a:prstGeom prst="rect">
            <a:avLst/>
          </a:prstGeom>
          <a:blipFill>
            <a:blip r:embed="rId3"/>
          </a:blipFill>
        </p:spPr>
        <p:txBody>
          <a:bodyPr/>
          <a:lstStyle/>
          <a:p>
            <a:pPr marL="0" indent="0" algn="just">
              <a:spcBef>
                <a:spcPts val="0"/>
              </a:spcBef>
              <a:buClrTx/>
              <a:buSzTx/>
              <a:buFontTx/>
              <a:buNone/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  <a:r>
              <a:t>Sembra uno slogan trito, ma oggi più che mai il s</a:t>
            </a:r>
            <a:r>
              <a:rPr sz="5000"/>
              <a:t>enso di appartenere ad una collettività ci conforta e annulla le distanze della DAD.</a:t>
            </a:r>
            <a:endParaRPr sz="5000"/>
          </a:p>
          <a:p>
            <a:pPr marL="0" indent="0" algn="just">
              <a:spcBef>
                <a:spcPts val="0"/>
              </a:spcBef>
              <a:buClrTx/>
              <a:buSzTx/>
              <a:buFontTx/>
              <a:buNone/>
              <a:defRPr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  <a:r>
              <a:t>Le difficoltà di connessione, la mancanza di strumenti da parte di alcuni e  i problemi interni di ogni famiglia si trasformano in occasioni per cercare le soluzioni facendo “rete”: e il male (in questo caso i giga, il wifi, i dispositivi diversi etc etc, che vorrebbero impedirci di stare in contatto) almeno qui viene sconfitto. E infonde la speranza che sia sempre così: insieme si vince.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_rels/theme1.xml.rels><?xml version="1.0" encoding="UTF-8"?>
<Relationships xmlns="http://schemas.openxmlformats.org/package/2006/relationships"><Relationship Id="rId1" Type="http://schemas.openxmlformats.org/officeDocument/2006/relationships/image" Target="../media/image1.png"/></Relationships>

</file>

<file path=ppt/theme/_rels/theme2.xml.rels><?xml version="1.0" encoding="UTF-8"?>
<Relationships xmlns="http://schemas.openxmlformats.org/package/2006/relationships"><Relationship Id="rId1" Type="http://schemas.openxmlformats.org/officeDocument/2006/relationships/image" Target="../media/image2.png"/></Relationships>

</file>

<file path=ppt/theme/theme1.xml><?xml version="1.0" encoding="utf-8"?>
<a:theme xmlns:a="http://schemas.openxmlformats.org/drawingml/2006/main" xmlns:r="http://schemas.openxmlformats.org/officeDocument/2006/relationships" name="New_Template4">
  <a:themeElements>
    <a:clrScheme name="New_Template4">
      <a:dk1>
        <a:srgbClr val="414141"/>
      </a:dk1>
      <a:lt1>
        <a:srgbClr val="004141"/>
      </a:lt1>
      <a:dk2>
        <a:srgbClr val="66635F"/>
      </a:dk2>
      <a:lt2>
        <a:srgbClr val="C9C3BA"/>
      </a:lt2>
      <a:accent1>
        <a:srgbClr val="738FAF"/>
      </a:accent1>
      <a:accent2>
        <a:srgbClr val="74B6A8"/>
      </a:accent2>
      <a:accent3>
        <a:srgbClr val="A0AA69"/>
      </a:accent3>
      <a:accent4>
        <a:srgbClr val="CBA968"/>
      </a:accent4>
      <a:accent5>
        <a:srgbClr val="D08A7A"/>
      </a:accent5>
      <a:accent6>
        <a:srgbClr val="9E95A9"/>
      </a:accent6>
      <a:hlink>
        <a:srgbClr val="0000FF"/>
      </a:hlink>
      <a:folHlink>
        <a:srgbClr val="FF00FF"/>
      </a:folHlink>
    </a:clrScheme>
    <a:fontScheme name="New_Template4">
      <a:majorFont>
        <a:latin typeface="Bodoni SvtyTwo ITC TT-Book"/>
        <a:ea typeface="Bodoni SvtyTwo ITC TT-Book"/>
        <a:cs typeface="Bodoni SvtyTwo ITC TT-Book"/>
      </a:majorFont>
      <a:minorFont>
        <a:latin typeface="Bodoni SvtyTwo ITC TT-Book"/>
        <a:ea typeface="Bodoni SvtyTwo ITC TT-Book"/>
        <a:cs typeface="Bodoni SvtyTwo ITC TT-Book"/>
      </a:minorFont>
    </a:fontScheme>
    <a:fmtScheme name="New_Templat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4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25400" dist="33948" dir="2700000">
                <a:srgbClr val="3B3936"/>
              </a:outerShdw>
            </a:effectLst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414141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414141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4">
  <a:themeElements>
    <a:clrScheme name="New_Template4">
      <a:dk1>
        <a:srgbClr val="000000"/>
      </a:dk1>
      <a:lt1>
        <a:srgbClr val="FFFFFF"/>
      </a:lt1>
      <a:dk2>
        <a:srgbClr val="66635F"/>
      </a:dk2>
      <a:lt2>
        <a:srgbClr val="C9C3BA"/>
      </a:lt2>
      <a:accent1>
        <a:srgbClr val="738FAF"/>
      </a:accent1>
      <a:accent2>
        <a:srgbClr val="74B6A8"/>
      </a:accent2>
      <a:accent3>
        <a:srgbClr val="A0AA69"/>
      </a:accent3>
      <a:accent4>
        <a:srgbClr val="CBA968"/>
      </a:accent4>
      <a:accent5>
        <a:srgbClr val="D08A7A"/>
      </a:accent5>
      <a:accent6>
        <a:srgbClr val="9E95A9"/>
      </a:accent6>
      <a:hlink>
        <a:srgbClr val="0000FF"/>
      </a:hlink>
      <a:folHlink>
        <a:srgbClr val="FF00FF"/>
      </a:folHlink>
    </a:clrScheme>
    <a:fontScheme name="New_Template4">
      <a:majorFont>
        <a:latin typeface="Bodoni SvtyTwo ITC TT-Book"/>
        <a:ea typeface="Bodoni SvtyTwo ITC TT-Book"/>
        <a:cs typeface="Bodoni SvtyTwo ITC TT-Book"/>
      </a:majorFont>
      <a:minorFont>
        <a:latin typeface="Bodoni SvtyTwo ITC TT-Book"/>
        <a:ea typeface="Bodoni SvtyTwo ITC TT-Book"/>
        <a:cs typeface="Bodoni SvtyTwo ITC TT-Book"/>
      </a:minorFont>
    </a:fontScheme>
    <a:fmtScheme name="New_Templat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4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25400" dist="33948" dir="2700000">
                <a:srgbClr val="3B3936"/>
              </a:outerShdw>
            </a:effectLst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414141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414141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