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09/05/2016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NUOVA ZELANDA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Ruahpeu</a:t>
            </a:r>
            <a:r>
              <a:rPr lang="it-IT" altLang="it-IT" sz="1200" dirty="0" smtClean="0"/>
              <a:t>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Alpi neozelandesi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Lungo la costa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Oceano Pacifico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Mar di Tasman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Mar di Tasman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Oceano </a:t>
            </a:r>
            <a:r>
              <a:rPr lang="it-IT" altLang="it-IT" sz="1200" dirty="0" smtClean="0"/>
              <a:t>Pacifico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Clutah</a:t>
            </a:r>
            <a:r>
              <a:rPr lang="it-IT" altLang="it-IT" sz="1200" dirty="0" smtClean="0"/>
              <a:t>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</a:t>
            </a:r>
            <a:r>
              <a:rPr lang="it-IT" altLang="it-IT" sz="1200" dirty="0" err="1" smtClean="0"/>
              <a:t>Taupo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 smtClean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Temperato oceanico. Presenza di ghiacciai sui rilievi più alti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Wellington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 smtClean="0"/>
              <a:t>Orientam.politico</a:t>
            </a:r>
            <a:r>
              <a:rPr lang="it-IT" altLang="it-IT" sz="1200" dirty="0" smtClean="0"/>
              <a:t>: monarchia costituzionale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6,9% </a:t>
            </a:r>
            <a:r>
              <a:rPr lang="it-IT" altLang="it-IT" sz="1200" dirty="0" smtClean="0"/>
              <a:t>degli occupati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</a:t>
            </a:r>
            <a:r>
              <a:rPr lang="it-IT" altLang="it-IT" sz="1200" dirty="0" smtClean="0"/>
              <a:t>cereali, frutta (agrumi, kiwi, uva, mele, ortaggi) e lino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</a:t>
            </a:r>
            <a:r>
              <a:rPr lang="it-IT" altLang="it-IT" sz="1200" dirty="0" smtClean="0"/>
              <a:t>ovini (carne, lana, latticini)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Pesca 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</a:t>
            </a:r>
            <a:r>
              <a:rPr lang="it-IT" altLang="it-IT" sz="1200" dirty="0" smtClean="0"/>
              <a:t>: argento, oro, ferro, rame, carbone, petrolio e gas naturale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</a:t>
            </a:r>
            <a:r>
              <a:rPr lang="it-IT" altLang="it-IT" sz="1200" dirty="0" smtClean="0"/>
              <a:t>36.648 $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dollaro neozelandese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20,1%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</a:t>
            </a:r>
            <a:r>
              <a:rPr lang="it-IT" altLang="it-IT" sz="1200" dirty="0" smtClean="0"/>
              <a:t>: alimentare, zootecnica, informatica, elettronica e delle biotecnologie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 smtClean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73%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 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 smtClean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Wellington – Auckland 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4.405.300 ab</a:t>
            </a:r>
            <a:r>
              <a:rPr lang="it-IT" altLang="it-IT" sz="1200" dirty="0" smtClean="0"/>
              <a:t>. – </a:t>
            </a:r>
            <a:r>
              <a:rPr lang="it-IT" altLang="it-IT" sz="1200" dirty="0" smtClean="0"/>
              <a:t>16 ab</a:t>
            </a:r>
            <a:r>
              <a:rPr lang="it-IT" altLang="it-IT" sz="1200" dirty="0" smtClean="0"/>
              <a:t>./kmq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inglese, maori– </a:t>
            </a:r>
            <a:r>
              <a:rPr lang="it-IT" altLang="it-IT" sz="1200" dirty="0" smtClean="0"/>
              <a:t>religione </a:t>
            </a:r>
            <a:r>
              <a:rPr lang="it-IT" altLang="it-IT" sz="1200" dirty="0" smtClean="0"/>
              <a:t>protestante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4" name="Picture 2" descr="http://images2.corriereobjects.it/methode_image/2015/08/11/Esteri/Foto%20Gallery/nzela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483" y="52590"/>
            <a:ext cx="1707965" cy="85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NUOVA ZELANDA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www.voyagesphotosmanu.com/Complet/images/cartina_nuova_zeland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310" y="980728"/>
            <a:ext cx="6617742" cy="54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180</Words>
  <Application>Microsoft Office PowerPoint</Application>
  <PresentationFormat>Presentazione su schermo (4:3)</PresentationFormat>
  <Paragraphs>48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32</cp:revision>
  <dcterms:created xsi:type="dcterms:W3CDTF">2014-09-27T15:59:19Z</dcterms:created>
  <dcterms:modified xsi:type="dcterms:W3CDTF">2016-05-09T17:30:08Z</dcterms:modified>
</cp:coreProperties>
</file>