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8"/>
  </p:notesMasterIdLst>
  <p:sldIdLst>
    <p:sldId id="256" r:id="rId2"/>
    <p:sldId id="257" r:id="rId3"/>
    <p:sldId id="258" r:id="rId4"/>
    <p:sldId id="259" r:id="rId5"/>
    <p:sldId id="260" r:id="rId6"/>
    <p:sldId id="261" r:id="rId7"/>
  </p:sldIdLst>
  <p:sldSz cx="9144000" cy="6858000" type="screen4x3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5" d="100"/>
          <a:sy n="65" d="100"/>
        </p:scale>
        <p:origin x="-1536" y="-11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542FB64-4D51-48CE-8B9C-E5A6E9E6FC38}" type="datetimeFigureOut">
              <a:rPr lang="zh-CN" altLang="en-US" smtClean="0"/>
              <a:pPr/>
              <a:t>2016/3/31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C11604F-EB49-4D05-9407-0EA32882EFBC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/>
          <p:nvPr/>
        </p:nvSpPr>
        <p:spPr>
          <a:xfrm>
            <a:off x="685800" y="3196686"/>
            <a:ext cx="7772400" cy="18000"/>
          </a:xfrm>
          <a:prstGeom prst="rect">
            <a:avLst/>
          </a:prstGeom>
          <a:gradFill>
            <a:gsLst>
              <a:gs pos="0">
                <a:schemeClr val="accent1">
                  <a:tint val="40000"/>
                  <a:alpha val="20000"/>
                </a:schemeClr>
              </a:gs>
              <a:gs pos="50000">
                <a:schemeClr val="accent1">
                  <a:alpha val="40000"/>
                </a:schemeClr>
              </a:gs>
              <a:gs pos="100000">
                <a:schemeClr val="accent1">
                  <a:tint val="40000"/>
                  <a:alpha val="50000"/>
                </a:schemeClr>
              </a:gs>
            </a:gsLst>
            <a:lin ang="0" scaled="1"/>
          </a:gradFill>
          <a:ln w="25400" cap="rnd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1676401"/>
            <a:ext cx="7772400" cy="1538286"/>
          </a:xfrm>
        </p:spPr>
        <p:txBody>
          <a:bodyPr anchor="b"/>
          <a:lstStyle/>
          <a:p>
            <a:r>
              <a:rPr kumimoji="0" lang="zh-CN" altLang="en-US" smtClean="0"/>
              <a:t>单击此处编辑母版标题样式</a:t>
            </a:r>
            <a:endParaRPr kumimoji="0" 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3214686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kumimoji="0" lang="zh-CN" altLang="en-US" smtClean="0"/>
              <a:t>单击此处编辑母版副标题样式</a:t>
            </a:r>
            <a:endParaRPr kumimoji="0" 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61C2FB-2F99-481C-B57F-633C3BB17FD5}" type="datetime1">
              <a:rPr lang="zh-CN" altLang="en-US" smtClean="0"/>
              <a:pPr/>
              <a:t>2016/3/31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AEAD82-44A9-401F-8DD0-75599795F47D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/>
          <p:nvPr/>
        </p:nvSpPr>
        <p:spPr>
          <a:xfrm>
            <a:off x="457200" y="1410736"/>
            <a:ext cx="8229600" cy="18000"/>
          </a:xfrm>
          <a:prstGeom prst="rect">
            <a:avLst/>
          </a:prstGeom>
          <a:gradFill>
            <a:gsLst>
              <a:gs pos="0">
                <a:schemeClr val="accent1">
                  <a:tint val="40000"/>
                  <a:alpha val="20000"/>
                </a:schemeClr>
              </a:gs>
              <a:gs pos="50000">
                <a:schemeClr val="accent1">
                  <a:alpha val="40000"/>
                </a:schemeClr>
              </a:gs>
              <a:gs pos="100000">
                <a:schemeClr val="accent1">
                  <a:tint val="40000"/>
                  <a:alpha val="50000"/>
                </a:schemeClr>
              </a:gs>
            </a:gsLst>
            <a:lin ang="0" scaled="1"/>
          </a:gradFill>
          <a:ln w="25400" cap="rnd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zh-CN" altLang="en-US" smtClean="0"/>
              <a:t>单击此处编辑母版标题样式</a:t>
            </a:r>
            <a:endParaRPr kumimoji="0" 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zh-CN" altLang="en-US" smtClean="0"/>
              <a:t>单击此处编辑母版文本样式</a:t>
            </a:r>
          </a:p>
          <a:p>
            <a:pPr lvl="1" eaLnBrk="1" latinLnBrk="0" hangingPunct="1"/>
            <a:r>
              <a:rPr lang="zh-CN" altLang="en-US" smtClean="0"/>
              <a:t>第二级</a:t>
            </a:r>
          </a:p>
          <a:p>
            <a:pPr lvl="2" eaLnBrk="1" latinLnBrk="0" hangingPunct="1"/>
            <a:r>
              <a:rPr lang="zh-CN" altLang="en-US" smtClean="0"/>
              <a:t>第三级</a:t>
            </a:r>
          </a:p>
          <a:p>
            <a:pPr lvl="3" eaLnBrk="1" latinLnBrk="0" hangingPunct="1"/>
            <a:r>
              <a:rPr lang="zh-CN" altLang="en-US" smtClean="0"/>
              <a:t>第四级</a:t>
            </a:r>
          </a:p>
          <a:p>
            <a:pPr lvl="4" eaLnBrk="1" latinLnBrk="0" hangingPunct="1"/>
            <a:r>
              <a:rPr lang="zh-CN" altLang="en-US" smtClean="0"/>
              <a:t>第五级</a:t>
            </a:r>
            <a:endParaRPr kumimoji="0" 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73152" y="6400800"/>
            <a:ext cx="3200400" cy="283800"/>
          </a:xfrm>
        </p:spPr>
        <p:txBody>
          <a:bodyPr/>
          <a:lstStyle/>
          <a:p>
            <a:fld id="{6D3BF9F6-1B68-45A4-B8C8-D6A55B64DE3F}" type="datetime1">
              <a:rPr lang="zh-CN" altLang="en-US" smtClean="0"/>
              <a:pPr/>
              <a:t>2016/3/31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5330952" y="6400800"/>
            <a:ext cx="3733800" cy="283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AEAD82-44A9-401F-8DD0-75599795F47D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/>
          <p:nvPr/>
        </p:nvSpPr>
        <p:spPr>
          <a:xfrm>
            <a:off x="685800" y="3143248"/>
            <a:ext cx="7772400" cy="18000"/>
          </a:xfrm>
          <a:prstGeom prst="rect">
            <a:avLst/>
          </a:prstGeom>
          <a:gradFill>
            <a:gsLst>
              <a:gs pos="0">
                <a:schemeClr val="accent1">
                  <a:tint val="40000"/>
                  <a:alpha val="20000"/>
                </a:schemeClr>
              </a:gs>
              <a:gs pos="50000">
                <a:schemeClr val="accent1">
                  <a:alpha val="40000"/>
                </a:schemeClr>
              </a:gs>
              <a:gs pos="100000">
                <a:schemeClr val="accent1">
                  <a:tint val="40000"/>
                  <a:alpha val="50000"/>
                </a:schemeClr>
              </a:gs>
            </a:gsLst>
            <a:lin ang="0" scaled="1"/>
          </a:gradFill>
          <a:ln w="25400" cap="rnd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3143248"/>
            <a:ext cx="7772400" cy="1362075"/>
          </a:xfrm>
        </p:spPr>
        <p:txBody>
          <a:bodyPr anchor="t"/>
          <a:lstStyle>
            <a:lvl1pPr algn="ctr">
              <a:defRPr sz="4000" b="0" cap="all"/>
            </a:lvl1pPr>
          </a:lstStyle>
          <a:p>
            <a:r>
              <a:rPr kumimoji="0" lang="zh-CN" altLang="en-US" smtClean="0"/>
              <a:t>单击此处编辑母版标题样式</a:t>
            </a:r>
            <a:endParaRPr kumimoji="0" 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1643061"/>
            <a:ext cx="7772400" cy="1500187"/>
          </a:xfrm>
        </p:spPr>
        <p:txBody>
          <a:bodyPr anchor="b"/>
          <a:lstStyle>
            <a:lvl1pPr marL="0" indent="0" algn="ct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eaLnBrk="1" latinLnBrk="0" hangingPunct="1"/>
            <a:r>
              <a:rPr lang="zh-CN" altLang="en-US" smtClean="0"/>
              <a:t>单击此处编辑母版文本样式</a:t>
            </a:r>
          </a:p>
          <a:p>
            <a:pPr lvl="1" eaLnBrk="1" latinLnBrk="0" hangingPunct="1"/>
            <a:r>
              <a:rPr lang="zh-CN" altLang="en-US" smtClean="0"/>
              <a:t>第二级</a:t>
            </a:r>
          </a:p>
          <a:p>
            <a:pPr lvl="2" eaLnBrk="1" latinLnBrk="0" hangingPunct="1"/>
            <a:r>
              <a:rPr lang="zh-CN" altLang="en-US" smtClean="0"/>
              <a:t>第三级</a:t>
            </a:r>
          </a:p>
          <a:p>
            <a:pPr lvl="3" eaLnBrk="1" latinLnBrk="0" hangingPunct="1"/>
            <a:r>
              <a:rPr lang="zh-CN" altLang="en-US" smtClean="0"/>
              <a:t>第四级</a:t>
            </a:r>
          </a:p>
          <a:p>
            <a:pPr lvl="4" eaLnBrk="1" latinLnBrk="0" hangingPunct="1"/>
            <a:r>
              <a:rPr lang="zh-CN" altLang="en-US" smtClean="0"/>
              <a:t>第五级</a:t>
            </a:r>
            <a:endParaRPr kumimoji="0" 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9077D5-AC74-445F-984A-95531298F4F1}" type="datetime1">
              <a:rPr lang="zh-CN" altLang="en-US" smtClean="0"/>
              <a:pPr/>
              <a:t>2016/3/31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AEAD82-44A9-401F-8DD0-75599795F47D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 7"/>
          <p:cNvSpPr/>
          <p:nvPr/>
        </p:nvSpPr>
        <p:spPr>
          <a:xfrm>
            <a:off x="457200" y="1410736"/>
            <a:ext cx="8229600" cy="18000"/>
          </a:xfrm>
          <a:prstGeom prst="rect">
            <a:avLst/>
          </a:prstGeom>
          <a:gradFill>
            <a:gsLst>
              <a:gs pos="0">
                <a:schemeClr val="accent1">
                  <a:tint val="40000"/>
                  <a:alpha val="20000"/>
                </a:schemeClr>
              </a:gs>
              <a:gs pos="50000">
                <a:schemeClr val="accent1">
                  <a:alpha val="40000"/>
                </a:schemeClr>
              </a:gs>
              <a:gs pos="100000">
                <a:schemeClr val="accent1">
                  <a:tint val="40000"/>
                  <a:alpha val="50000"/>
                </a:schemeClr>
              </a:gs>
            </a:gsLst>
            <a:lin ang="0" scaled="1"/>
          </a:gradFill>
          <a:ln w="25400" cap="rnd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zh-CN" altLang="en-US" smtClean="0"/>
              <a:t>单击此处编辑母版标题样式</a:t>
            </a:r>
            <a:endParaRPr kumimoji="0" 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 eaLnBrk="1" latinLnBrk="0" hangingPunct="1"/>
            <a:r>
              <a:rPr lang="zh-CN" altLang="en-US" smtClean="0"/>
              <a:t>单击此处编辑母版文本样式</a:t>
            </a:r>
          </a:p>
          <a:p>
            <a:pPr lvl="1" eaLnBrk="1" latinLnBrk="0" hangingPunct="1"/>
            <a:r>
              <a:rPr lang="zh-CN" altLang="en-US" smtClean="0"/>
              <a:t>第二级</a:t>
            </a:r>
          </a:p>
          <a:p>
            <a:pPr lvl="2" eaLnBrk="1" latinLnBrk="0" hangingPunct="1"/>
            <a:r>
              <a:rPr lang="zh-CN" altLang="en-US" smtClean="0"/>
              <a:t>第三级</a:t>
            </a:r>
          </a:p>
          <a:p>
            <a:pPr lvl="3" eaLnBrk="1" latinLnBrk="0" hangingPunct="1"/>
            <a:r>
              <a:rPr lang="zh-CN" altLang="en-US" smtClean="0"/>
              <a:t>第四级</a:t>
            </a:r>
          </a:p>
          <a:p>
            <a:pPr lvl="4" eaLnBrk="1" latinLnBrk="0" hangingPunct="1"/>
            <a:r>
              <a:rPr lang="zh-CN" altLang="en-US" smtClean="0"/>
              <a:t>第五级</a:t>
            </a:r>
            <a:endParaRPr kumimoji="0" 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 eaLnBrk="1" latinLnBrk="0" hangingPunct="1"/>
            <a:r>
              <a:rPr lang="zh-CN" altLang="en-US" smtClean="0"/>
              <a:t>单击此处编辑母版文本样式</a:t>
            </a:r>
          </a:p>
          <a:p>
            <a:pPr lvl="1" eaLnBrk="1" latinLnBrk="0" hangingPunct="1"/>
            <a:r>
              <a:rPr lang="zh-CN" altLang="en-US" smtClean="0"/>
              <a:t>第二级</a:t>
            </a:r>
          </a:p>
          <a:p>
            <a:pPr lvl="2" eaLnBrk="1" latinLnBrk="0" hangingPunct="1"/>
            <a:r>
              <a:rPr lang="zh-CN" altLang="en-US" smtClean="0"/>
              <a:t>第三级</a:t>
            </a:r>
          </a:p>
          <a:p>
            <a:pPr lvl="3" eaLnBrk="1" latinLnBrk="0" hangingPunct="1"/>
            <a:r>
              <a:rPr lang="zh-CN" altLang="en-US" smtClean="0"/>
              <a:t>第四级</a:t>
            </a:r>
          </a:p>
          <a:p>
            <a:pPr lvl="4" eaLnBrk="1" latinLnBrk="0" hangingPunct="1"/>
            <a:r>
              <a:rPr lang="zh-CN" altLang="en-US" smtClean="0"/>
              <a:t>第五级</a:t>
            </a:r>
            <a:endParaRPr kumimoji="0" 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BA4CBB-43D3-4027-B8D2-BCE17843891A}" type="datetime1">
              <a:rPr lang="zh-CN" altLang="en-US" smtClean="0"/>
              <a:pPr/>
              <a:t>2016/3/31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AEAD82-44A9-401F-8DD0-75599795F47D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矩形 9"/>
          <p:cNvSpPr/>
          <p:nvPr/>
        </p:nvSpPr>
        <p:spPr>
          <a:xfrm>
            <a:off x="457200" y="1410736"/>
            <a:ext cx="8229600" cy="18000"/>
          </a:xfrm>
          <a:prstGeom prst="rect">
            <a:avLst/>
          </a:prstGeom>
          <a:gradFill>
            <a:gsLst>
              <a:gs pos="0">
                <a:schemeClr val="accent1">
                  <a:tint val="40000"/>
                  <a:alpha val="20000"/>
                </a:schemeClr>
              </a:gs>
              <a:gs pos="50000">
                <a:schemeClr val="accent1">
                  <a:alpha val="40000"/>
                </a:schemeClr>
              </a:gs>
              <a:gs pos="100000">
                <a:schemeClr val="accent1">
                  <a:tint val="40000"/>
                  <a:alpha val="50000"/>
                </a:schemeClr>
              </a:gs>
            </a:gsLst>
            <a:lin ang="0" scaled="1"/>
          </a:gradFill>
          <a:ln w="25400" cap="rnd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kumimoji="0" lang="zh-CN" altLang="en-US" smtClean="0"/>
              <a:t>单击此处编辑母版标题样式</a:t>
            </a:r>
            <a:endParaRPr kumimoji="0" 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>
                <a:effectLst>
                  <a:outerShdw blurRad="50800" dist="25400" dir="5400000" algn="tl" rotWithShape="0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>
              <a:buNone/>
              <a:defRPr sz="2000" b="1">
                <a:effectLst>
                  <a:outerShdw blurRad="50800" dist="25400" dir="5400000" algn="tl" rotWithShape="0">
                    <a:srgbClr val="000000">
                      <a:alpha val="43137"/>
                    </a:srgbClr>
                  </a:outerShdw>
                </a:effectLst>
              </a:defRPr>
            </a:lvl2pPr>
            <a:lvl3pPr marL="914400" indent="0">
              <a:buNone/>
              <a:defRPr sz="1800" b="1">
                <a:effectLst>
                  <a:outerShdw blurRad="50800" dist="25400" dir="5400000" algn="tl" rotWithShape="0">
                    <a:srgbClr val="000000">
                      <a:alpha val="43137"/>
                    </a:srgbClr>
                  </a:outerShdw>
                </a:effectLst>
              </a:defRPr>
            </a:lvl3pPr>
            <a:lvl4pPr marL="1371600" indent="0">
              <a:buNone/>
              <a:defRPr sz="1600" b="1">
                <a:effectLst>
                  <a:outerShdw blurRad="50800" dist="25400" dir="5400000" algn="tl" rotWithShape="0">
                    <a:srgbClr val="000000">
                      <a:alpha val="43137"/>
                    </a:srgbClr>
                  </a:outerShdw>
                </a:effectLst>
              </a:defRPr>
            </a:lvl4pPr>
            <a:lvl5pPr marL="1828800" indent="0">
              <a:buNone/>
              <a:defRPr sz="1600" b="1">
                <a:effectLst>
                  <a:outerShdw blurRad="50800" dist="25400" dir="5400000" algn="tl" rotWithShape="0">
                    <a:srgbClr val="000000">
                      <a:alpha val="43137"/>
                    </a:srgbClr>
                  </a:outerShdw>
                </a:effectLst>
              </a:defRPr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eaLnBrk="1" latinLnBrk="0" hangingPunct="1"/>
            <a:r>
              <a:rPr kumimoji="0"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 eaLnBrk="1" latinLnBrk="0" hangingPunct="1"/>
            <a:r>
              <a:rPr lang="zh-CN" altLang="en-US" smtClean="0"/>
              <a:t>单击此处编辑母版文本样式</a:t>
            </a:r>
          </a:p>
          <a:p>
            <a:pPr lvl="1" eaLnBrk="1" latinLnBrk="0" hangingPunct="1"/>
            <a:r>
              <a:rPr lang="zh-CN" altLang="en-US" smtClean="0"/>
              <a:t>第二级</a:t>
            </a:r>
          </a:p>
          <a:p>
            <a:pPr lvl="2" eaLnBrk="1" latinLnBrk="0" hangingPunct="1"/>
            <a:r>
              <a:rPr lang="zh-CN" altLang="en-US" smtClean="0"/>
              <a:t>第三级</a:t>
            </a:r>
          </a:p>
          <a:p>
            <a:pPr lvl="3" eaLnBrk="1" latinLnBrk="0" hangingPunct="1"/>
            <a:r>
              <a:rPr lang="zh-CN" altLang="en-US" smtClean="0"/>
              <a:t>第四级</a:t>
            </a:r>
          </a:p>
          <a:p>
            <a:pPr lvl="4" eaLnBrk="1" latinLnBrk="0" hangingPunct="1"/>
            <a:r>
              <a:rPr lang="zh-CN" altLang="en-US" smtClean="0"/>
              <a:t>第五级</a:t>
            </a:r>
            <a:endParaRPr kumimoji="0" 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>
                <a:effectLst>
                  <a:outerShdw blurRad="50800" dist="25400" dir="5400000" algn="tl" rotWithShape="0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>
              <a:buNone/>
              <a:defRPr sz="2000" b="1">
                <a:effectLst>
                  <a:outerShdw blurRad="50800" dist="25400" dir="5400000" algn="tl" rotWithShape="0">
                    <a:srgbClr val="000000">
                      <a:alpha val="43137"/>
                    </a:srgbClr>
                  </a:outerShdw>
                </a:effectLst>
              </a:defRPr>
            </a:lvl2pPr>
            <a:lvl3pPr marL="914400" indent="0">
              <a:buNone/>
              <a:defRPr sz="1800" b="1">
                <a:effectLst>
                  <a:outerShdw blurRad="50800" dist="25400" dir="5400000" algn="tl" rotWithShape="0">
                    <a:srgbClr val="000000">
                      <a:alpha val="43137"/>
                    </a:srgbClr>
                  </a:outerShdw>
                </a:effectLst>
              </a:defRPr>
            </a:lvl3pPr>
            <a:lvl4pPr marL="1371600" indent="0">
              <a:buNone/>
              <a:defRPr sz="1600" b="1">
                <a:effectLst>
                  <a:outerShdw blurRad="50800" dist="25400" dir="5400000" algn="tl" rotWithShape="0">
                    <a:srgbClr val="000000">
                      <a:alpha val="43137"/>
                    </a:srgbClr>
                  </a:outerShdw>
                </a:effectLst>
              </a:defRPr>
            </a:lvl4pPr>
            <a:lvl5pPr marL="1828800" indent="0">
              <a:buNone/>
              <a:defRPr sz="1600" b="1">
                <a:effectLst>
                  <a:outerShdw blurRad="50800" dist="25400" dir="5400000" algn="tl" rotWithShape="0">
                    <a:srgbClr val="000000">
                      <a:alpha val="43137"/>
                    </a:srgbClr>
                  </a:outerShdw>
                </a:effectLst>
              </a:defRPr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eaLnBrk="1" latinLnBrk="0" hangingPunct="1"/>
            <a:r>
              <a:rPr kumimoji="0"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 eaLnBrk="1" latinLnBrk="0" hangingPunct="1"/>
            <a:r>
              <a:rPr lang="zh-CN" altLang="en-US" smtClean="0"/>
              <a:t>单击此处编辑母版文本样式</a:t>
            </a:r>
          </a:p>
          <a:p>
            <a:pPr lvl="1" eaLnBrk="1" latinLnBrk="0" hangingPunct="1"/>
            <a:r>
              <a:rPr lang="zh-CN" altLang="en-US" smtClean="0"/>
              <a:t>第二级</a:t>
            </a:r>
          </a:p>
          <a:p>
            <a:pPr lvl="2" eaLnBrk="1" latinLnBrk="0" hangingPunct="1"/>
            <a:r>
              <a:rPr lang="zh-CN" altLang="en-US" smtClean="0"/>
              <a:t>第三级</a:t>
            </a:r>
          </a:p>
          <a:p>
            <a:pPr lvl="3" eaLnBrk="1" latinLnBrk="0" hangingPunct="1"/>
            <a:r>
              <a:rPr lang="zh-CN" altLang="en-US" smtClean="0"/>
              <a:t>第四级</a:t>
            </a:r>
          </a:p>
          <a:p>
            <a:pPr lvl="4" eaLnBrk="1" latinLnBrk="0" hangingPunct="1"/>
            <a:r>
              <a:rPr lang="zh-CN" altLang="en-US" smtClean="0"/>
              <a:t>第五级</a:t>
            </a:r>
            <a:endParaRPr kumimoji="0" 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BC7E2E-DA39-4D9A-87D3-7A2008C8B5F1}" type="datetime1">
              <a:rPr lang="zh-CN" altLang="en-US" smtClean="0"/>
              <a:pPr/>
              <a:t>2016/3/31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AEAD82-44A9-401F-8DD0-75599795F47D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/>
          <p:nvPr/>
        </p:nvSpPr>
        <p:spPr>
          <a:xfrm>
            <a:off x="457200" y="1410736"/>
            <a:ext cx="8229600" cy="18000"/>
          </a:xfrm>
          <a:prstGeom prst="rect">
            <a:avLst/>
          </a:prstGeom>
          <a:gradFill>
            <a:gsLst>
              <a:gs pos="0">
                <a:schemeClr val="accent1">
                  <a:tint val="40000"/>
                  <a:alpha val="20000"/>
                </a:schemeClr>
              </a:gs>
              <a:gs pos="50000">
                <a:schemeClr val="accent1">
                  <a:alpha val="40000"/>
                </a:schemeClr>
              </a:gs>
              <a:gs pos="100000">
                <a:schemeClr val="accent1">
                  <a:tint val="40000"/>
                  <a:alpha val="50000"/>
                </a:schemeClr>
              </a:gs>
            </a:gsLst>
            <a:lin ang="0" scaled="1"/>
          </a:gradFill>
          <a:ln w="25400" cap="rnd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zh-CN" altLang="en-US" smtClean="0"/>
              <a:t>单击此处编辑母版标题样式</a:t>
            </a:r>
            <a:endParaRPr kumimoji="0" 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33EAEF-67D6-417E-A071-D6CF689DDD11}" type="datetime1">
              <a:rPr lang="zh-CN" altLang="en-US" smtClean="0"/>
              <a:pPr/>
              <a:t>2016/3/31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AEAD82-44A9-401F-8DD0-75599795F47D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CEACC4-634A-47FB-AB8D-E7C1DF727F49}" type="datetime1">
              <a:rPr lang="zh-CN" altLang="en-US" smtClean="0"/>
              <a:pPr/>
              <a:t>2016/3/31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AEAD82-44A9-401F-8DD0-75599795F47D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 7"/>
          <p:cNvSpPr/>
          <p:nvPr/>
        </p:nvSpPr>
        <p:spPr>
          <a:xfrm>
            <a:off x="2786050" y="1053546"/>
            <a:ext cx="5904000" cy="18000"/>
          </a:xfrm>
          <a:prstGeom prst="rect">
            <a:avLst/>
          </a:prstGeom>
          <a:gradFill>
            <a:gsLst>
              <a:gs pos="0">
                <a:schemeClr val="accent1">
                  <a:tint val="40000"/>
                  <a:alpha val="20000"/>
                </a:schemeClr>
              </a:gs>
              <a:gs pos="50000">
                <a:schemeClr val="accent1">
                  <a:alpha val="40000"/>
                </a:schemeClr>
              </a:gs>
              <a:gs pos="100000">
                <a:schemeClr val="accent1">
                  <a:tint val="40000"/>
                  <a:alpha val="50000"/>
                </a:schemeClr>
              </a:gs>
            </a:gsLst>
            <a:lin ang="0" scaled="1"/>
          </a:gradFill>
          <a:ln w="25400" cap="rnd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2786050" y="228600"/>
            <a:ext cx="5900752" cy="842946"/>
          </a:xfrm>
        </p:spPr>
        <p:txBody>
          <a:bodyPr anchor="b"/>
          <a:lstStyle>
            <a:lvl1pPr algn="ctr">
              <a:defRPr sz="2800" b="0"/>
            </a:lvl1pPr>
          </a:lstStyle>
          <a:p>
            <a:r>
              <a:rPr kumimoji="0" lang="zh-CN" altLang="en-US" smtClean="0"/>
              <a:t>单击此处编辑母版标题样式</a:t>
            </a:r>
            <a:endParaRPr kumimoji="0" 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2786050" y="1142984"/>
            <a:ext cx="5900750" cy="5143536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 eaLnBrk="1" latinLnBrk="0" hangingPunct="1"/>
            <a:r>
              <a:rPr lang="zh-CN" altLang="en-US" smtClean="0"/>
              <a:t>单击此处编辑母版文本样式</a:t>
            </a:r>
          </a:p>
          <a:p>
            <a:pPr lvl="1" eaLnBrk="1" latinLnBrk="0" hangingPunct="1"/>
            <a:r>
              <a:rPr lang="zh-CN" altLang="en-US" smtClean="0"/>
              <a:t>第二级</a:t>
            </a:r>
          </a:p>
          <a:p>
            <a:pPr lvl="2" eaLnBrk="1" latinLnBrk="0" hangingPunct="1"/>
            <a:r>
              <a:rPr lang="zh-CN" altLang="en-US" smtClean="0"/>
              <a:t>第三级</a:t>
            </a:r>
          </a:p>
          <a:p>
            <a:pPr lvl="3" eaLnBrk="1" latinLnBrk="0" hangingPunct="1"/>
            <a:r>
              <a:rPr lang="zh-CN" altLang="en-US" smtClean="0"/>
              <a:t>第四级</a:t>
            </a:r>
          </a:p>
          <a:p>
            <a:pPr lvl="4" eaLnBrk="1" latinLnBrk="0" hangingPunct="1"/>
            <a:r>
              <a:rPr lang="zh-CN" altLang="en-US" smtClean="0"/>
              <a:t>第五级</a:t>
            </a:r>
            <a:endParaRPr kumimoji="0" 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5" y="1142984"/>
            <a:ext cx="2257408" cy="5143536"/>
          </a:xfrm>
        </p:spPr>
        <p:txBody>
          <a:bodyPr anchor="ctr"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eaLnBrk="1" latinLnBrk="0" hangingPunct="1"/>
            <a:r>
              <a:rPr lang="zh-CN" altLang="en-US" smtClean="0"/>
              <a:t>单击此处编辑母版文本样式</a:t>
            </a:r>
          </a:p>
          <a:p>
            <a:pPr lvl="1" eaLnBrk="1" latinLnBrk="0" hangingPunct="1"/>
            <a:r>
              <a:rPr lang="zh-CN" altLang="en-US" smtClean="0"/>
              <a:t>第二级</a:t>
            </a:r>
          </a:p>
          <a:p>
            <a:pPr lvl="2" eaLnBrk="1" latinLnBrk="0" hangingPunct="1"/>
            <a:r>
              <a:rPr lang="zh-CN" altLang="en-US" smtClean="0"/>
              <a:t>第三级</a:t>
            </a:r>
          </a:p>
          <a:p>
            <a:pPr lvl="3" eaLnBrk="1" latinLnBrk="0" hangingPunct="1"/>
            <a:r>
              <a:rPr lang="zh-CN" altLang="en-US" smtClean="0"/>
              <a:t>第四级</a:t>
            </a:r>
          </a:p>
          <a:p>
            <a:pPr lvl="4" eaLnBrk="1" latinLnBrk="0" hangingPunct="1"/>
            <a:r>
              <a:rPr lang="zh-CN" altLang="en-US" smtClean="0"/>
              <a:t>第五级</a:t>
            </a:r>
            <a:endParaRPr kumimoji="0" 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CC0F93-89C5-48D8-BA53-63B708AC54F8}" type="datetime1">
              <a:rPr lang="zh-CN" altLang="en-US" smtClean="0"/>
              <a:pPr/>
              <a:t>2016/3/31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AEAD82-44A9-401F-8DD0-75599795F47D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533400" y="304800"/>
            <a:ext cx="6400800" cy="685800"/>
          </a:xfrm>
        </p:spPr>
        <p:txBody>
          <a:bodyPr anchor="ctr"/>
          <a:lstStyle>
            <a:lvl1pPr algn="l">
              <a:defRPr sz="2400" b="0"/>
            </a:lvl1pPr>
          </a:lstStyle>
          <a:p>
            <a:r>
              <a:rPr kumimoji="0" lang="zh-CN" altLang="en-US" smtClean="0"/>
              <a:t>单击此处编辑母版标题样式</a:t>
            </a:r>
            <a:endParaRPr kumimoji="0" 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701552" y="1143000"/>
            <a:ext cx="7223248" cy="3980172"/>
          </a:xfrm>
          <a:prstGeom prst="roundRect">
            <a:avLst>
              <a:gd name="adj" fmla="val 18278"/>
            </a:avLst>
          </a:prstGeom>
          <a:solidFill>
            <a:schemeClr val="accent1">
              <a:tint val="40000"/>
            </a:schemeClr>
          </a:solidFill>
          <a:ln w="50800" cap="rnd">
            <a:gradFill flip="none" rotWithShape="1">
              <a:gsLst>
                <a:gs pos="0">
                  <a:schemeClr val="accent1">
                    <a:shade val="50000"/>
                  </a:schemeClr>
                </a:gs>
                <a:gs pos="20000">
                  <a:schemeClr val="accent2">
                    <a:shade val="50000"/>
                  </a:schemeClr>
                </a:gs>
                <a:gs pos="40000">
                  <a:schemeClr val="accent3">
                    <a:shade val="50000"/>
                  </a:schemeClr>
                </a:gs>
                <a:gs pos="60000">
                  <a:schemeClr val="accent4">
                    <a:shade val="50000"/>
                  </a:schemeClr>
                </a:gs>
                <a:gs pos="80000">
                  <a:schemeClr val="accent5">
                    <a:shade val="50000"/>
                  </a:schemeClr>
                </a:gs>
                <a:gs pos="100000">
                  <a:schemeClr val="accent6">
                    <a:shade val="5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round/>
          </a:ln>
          <a:effectLst>
            <a:outerShdw blurRad="50800" dist="38100" dir="5400000" algn="tl" rotWithShape="0">
              <a:prstClr val="black">
                <a:alpha val="50000"/>
              </a:prstClr>
            </a:outerShdw>
          </a:effectLst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kumimoji="0" lang="zh-CN" altLang="en-US" smtClean="0"/>
              <a:t>单击图标添加图片</a:t>
            </a:r>
            <a:endParaRPr kumimoji="0" 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2362200" y="5410200"/>
            <a:ext cx="5657888" cy="804862"/>
          </a:xfrm>
        </p:spPr>
        <p:txBody>
          <a:bodyPr anchor="ctr"/>
          <a:lstStyle>
            <a:lvl1pPr marL="0" indent="0" algn="r">
              <a:buNone/>
              <a:defRPr sz="1200" b="0"/>
            </a:lvl1pPr>
            <a:lvl2pPr marL="457200" indent="0" algn="r">
              <a:buNone/>
              <a:defRPr sz="1200" b="0"/>
            </a:lvl2pPr>
            <a:lvl3pPr marL="914400" indent="0" algn="r">
              <a:buNone/>
              <a:defRPr sz="1200" b="0"/>
            </a:lvl3pPr>
            <a:lvl4pPr marL="1371600" indent="0" algn="r">
              <a:buNone/>
              <a:defRPr sz="1200" b="0"/>
            </a:lvl4pPr>
            <a:lvl5pPr marL="1828800" indent="0" algn="r">
              <a:buNone/>
              <a:defRPr sz="1200" b="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eaLnBrk="1" latinLnBrk="0" hangingPunct="1"/>
            <a:r>
              <a:rPr lang="zh-CN" altLang="en-US" smtClean="0"/>
              <a:t>单击此处编辑母版文本样式</a:t>
            </a:r>
          </a:p>
          <a:p>
            <a:pPr lvl="1" eaLnBrk="1" latinLnBrk="0" hangingPunct="1"/>
            <a:r>
              <a:rPr lang="zh-CN" altLang="en-US" smtClean="0"/>
              <a:t>第二级</a:t>
            </a:r>
          </a:p>
          <a:p>
            <a:pPr lvl="2" eaLnBrk="1" latinLnBrk="0" hangingPunct="1"/>
            <a:r>
              <a:rPr lang="zh-CN" altLang="en-US" smtClean="0"/>
              <a:t>第三级</a:t>
            </a:r>
          </a:p>
          <a:p>
            <a:pPr lvl="3" eaLnBrk="1" latinLnBrk="0" hangingPunct="1"/>
            <a:r>
              <a:rPr lang="zh-CN" altLang="en-US" smtClean="0"/>
              <a:t>第四级</a:t>
            </a:r>
          </a:p>
          <a:p>
            <a:pPr lvl="4" eaLnBrk="1" latinLnBrk="0" hangingPunct="1"/>
            <a:r>
              <a:rPr lang="zh-CN" altLang="en-US" smtClean="0"/>
              <a:t>第五级</a:t>
            </a:r>
            <a:endParaRPr kumimoji="0" 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A520BB-9748-4B60-8067-444A061E4E41}" type="datetime1">
              <a:rPr lang="zh-CN" altLang="en-US" smtClean="0"/>
              <a:pPr/>
              <a:t>2016/3/31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AEAD82-44A9-401F-8DD0-75599795F47D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zh-CN" altLang="en-US" smtClean="0"/>
              <a:t>单击此处编辑母版标题样式</a:t>
            </a:r>
            <a:endParaRPr kumimoji="0" 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zh-CN" altLang="en-US" smtClean="0"/>
              <a:t>单击此处编辑母版文本样式</a:t>
            </a:r>
          </a:p>
          <a:p>
            <a:pPr lvl="1" eaLnBrk="1" latinLnBrk="0" hangingPunct="1"/>
            <a:r>
              <a:rPr lang="zh-CN" altLang="en-US" smtClean="0"/>
              <a:t>第二级</a:t>
            </a:r>
          </a:p>
          <a:p>
            <a:pPr lvl="2" eaLnBrk="1" latinLnBrk="0" hangingPunct="1"/>
            <a:r>
              <a:rPr lang="zh-CN" altLang="en-US" smtClean="0"/>
              <a:t>第三级</a:t>
            </a:r>
          </a:p>
          <a:p>
            <a:pPr lvl="3" eaLnBrk="1" latinLnBrk="0" hangingPunct="1"/>
            <a:r>
              <a:rPr lang="zh-CN" altLang="en-US" smtClean="0"/>
              <a:t>第四级</a:t>
            </a:r>
          </a:p>
          <a:p>
            <a:pPr lvl="4" eaLnBrk="1" latinLnBrk="0" hangingPunct="1"/>
            <a:r>
              <a:rPr lang="zh-CN" altLang="en-US" smtClean="0"/>
              <a:t>第五级</a:t>
            </a:r>
            <a:endParaRPr kumimoji="0" 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96B4C9-E688-48B6-97C3-01D688EFFA52}" type="datetime1">
              <a:rPr lang="zh-CN" altLang="en-US" smtClean="0"/>
              <a:pPr/>
              <a:t>2016/3/31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AEAD82-44A9-401F-8DD0-75599795F47D}" type="slidenum">
              <a:rPr lang="zh-CN" altLang="en-US" smtClean="0"/>
              <a:pPr/>
              <a:t>‹#›</a:t>
            </a:fld>
            <a:endParaRPr lang="zh-CN" altLang="en-US"/>
          </a:p>
        </p:txBody>
      </p:sp>
      <p:sp>
        <p:nvSpPr>
          <p:cNvPr id="7" name="矩形 6"/>
          <p:cNvSpPr/>
          <p:nvPr/>
        </p:nvSpPr>
        <p:spPr>
          <a:xfrm>
            <a:off x="457200" y="1410736"/>
            <a:ext cx="8229600" cy="18000"/>
          </a:xfrm>
          <a:prstGeom prst="rect">
            <a:avLst/>
          </a:prstGeom>
          <a:gradFill>
            <a:gsLst>
              <a:gs pos="0">
                <a:schemeClr val="accent1">
                  <a:tint val="40000"/>
                  <a:alpha val="20000"/>
                </a:schemeClr>
              </a:gs>
              <a:gs pos="50000">
                <a:schemeClr val="accent1">
                  <a:alpha val="40000"/>
                </a:schemeClr>
              </a:gs>
              <a:gs pos="100000">
                <a:schemeClr val="accent1">
                  <a:tint val="40000"/>
                  <a:alpha val="50000"/>
                </a:schemeClr>
              </a:gs>
            </a:gsLst>
            <a:lin ang="0" scaled="1"/>
          </a:gradFill>
          <a:ln w="25400" cap="rnd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7215206" y="274638"/>
            <a:ext cx="1471594" cy="6011882"/>
          </a:xfrm>
        </p:spPr>
        <p:txBody>
          <a:bodyPr vert="eaVert"/>
          <a:lstStyle/>
          <a:p>
            <a:r>
              <a:rPr kumimoji="0" lang="zh-CN" altLang="en-US" smtClean="0"/>
              <a:t>单击此处编辑母版标题样式</a:t>
            </a:r>
            <a:endParaRPr kumimoji="0" 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686568" cy="6011882"/>
          </a:xfrm>
        </p:spPr>
        <p:txBody>
          <a:bodyPr vert="eaVert"/>
          <a:lstStyle/>
          <a:p>
            <a:pPr lvl="0" eaLnBrk="1" latinLnBrk="0" hangingPunct="1"/>
            <a:r>
              <a:rPr lang="zh-CN" altLang="en-US" smtClean="0"/>
              <a:t>单击此处编辑母版文本样式</a:t>
            </a:r>
          </a:p>
          <a:p>
            <a:pPr lvl="1" eaLnBrk="1" latinLnBrk="0" hangingPunct="1"/>
            <a:r>
              <a:rPr lang="zh-CN" altLang="en-US" smtClean="0"/>
              <a:t>第二级</a:t>
            </a:r>
          </a:p>
          <a:p>
            <a:pPr lvl="2" eaLnBrk="1" latinLnBrk="0" hangingPunct="1"/>
            <a:r>
              <a:rPr lang="zh-CN" altLang="en-US" smtClean="0"/>
              <a:t>第三级</a:t>
            </a:r>
          </a:p>
          <a:p>
            <a:pPr lvl="3" eaLnBrk="1" latinLnBrk="0" hangingPunct="1"/>
            <a:r>
              <a:rPr lang="zh-CN" altLang="en-US" smtClean="0"/>
              <a:t>第四级</a:t>
            </a:r>
          </a:p>
          <a:p>
            <a:pPr lvl="4" eaLnBrk="1" latinLnBrk="0" hangingPunct="1"/>
            <a:r>
              <a:rPr lang="zh-CN" altLang="en-US" smtClean="0"/>
              <a:t>第五级</a:t>
            </a:r>
            <a:endParaRPr kumimoji="0" 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107463-D075-4327-BAB3-7D137654E93A}" type="datetime1">
              <a:rPr lang="zh-CN" altLang="en-US" smtClean="0"/>
              <a:pPr/>
              <a:t>2016/3/31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AEAD82-44A9-401F-8DD0-75599795F47D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/>
          <p:nvPr/>
        </p:nvSpPr>
        <p:spPr>
          <a:xfrm>
            <a:off x="0" y="6678000"/>
            <a:ext cx="9144000" cy="180000"/>
          </a:xfrm>
          <a:prstGeom prst="rect">
            <a:avLst/>
          </a:prstGeom>
          <a:gradFill>
            <a:gsLst>
              <a:gs pos="0">
                <a:schemeClr val="accent1">
                  <a:alpha val="50000"/>
                </a:schemeClr>
              </a:gs>
              <a:gs pos="50000">
                <a:schemeClr val="accent1">
                  <a:tint val="20000"/>
                </a:schemeClr>
              </a:gs>
              <a:gs pos="100000">
                <a:schemeClr val="accent1">
                  <a:alpha val="40000"/>
                </a:schemeClr>
              </a:gs>
            </a:gsLst>
            <a:lin ang="0" scaled="1"/>
          </a:gradFill>
          <a:ln w="25400" cap="rnd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zh-CN" altLang="en-US"/>
          </a:p>
        </p:txBody>
      </p:sp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rtlCol="0" anchor="ctr">
            <a:normAutofit/>
          </a:bodyPr>
          <a:lstStyle/>
          <a:p>
            <a:r>
              <a:rPr kumimoji="0" lang="zh-CN" altLang="en-US" smtClean="0"/>
              <a:t>单击此处编辑母版标题样式</a:t>
            </a:r>
            <a:endParaRPr kumimoji="0" 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686320"/>
          </a:xfrm>
          <a:prstGeom prst="rect">
            <a:avLst/>
          </a:prstGeom>
        </p:spPr>
        <p:txBody>
          <a:bodyPr vert="horz" rtlCol="0">
            <a:normAutofit/>
          </a:bodyPr>
          <a:lstStyle/>
          <a:p>
            <a:pPr lvl="0" eaLnBrk="1" latinLnBrk="0" hangingPunct="1"/>
            <a:r>
              <a:rPr kumimoji="0" lang="zh-CN" altLang="en-US" smtClean="0"/>
              <a:t>单击此处编辑母版文本样式</a:t>
            </a:r>
          </a:p>
          <a:p>
            <a:pPr lvl="1" eaLnBrk="1" latinLnBrk="0" hangingPunct="1"/>
            <a:r>
              <a:rPr kumimoji="0" lang="zh-CN" altLang="en-US" smtClean="0"/>
              <a:t>第二级</a:t>
            </a:r>
          </a:p>
          <a:p>
            <a:pPr lvl="2" eaLnBrk="1" latinLnBrk="0" hangingPunct="1"/>
            <a:r>
              <a:rPr kumimoji="0" lang="zh-CN" altLang="en-US" smtClean="0"/>
              <a:t>第三级</a:t>
            </a:r>
          </a:p>
          <a:p>
            <a:pPr lvl="3" eaLnBrk="1" latinLnBrk="0" hangingPunct="1"/>
            <a:r>
              <a:rPr kumimoji="0" lang="zh-CN" altLang="en-US" smtClean="0"/>
              <a:t>第四级</a:t>
            </a:r>
          </a:p>
          <a:p>
            <a:pPr lvl="4" eaLnBrk="1" latinLnBrk="0" hangingPunct="1"/>
            <a:r>
              <a:rPr kumimoji="0" lang="zh-CN" altLang="en-US" smtClean="0"/>
              <a:t>第五级</a:t>
            </a:r>
            <a:endParaRPr kumimoji="0" 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76200" y="6400800"/>
            <a:ext cx="3200400" cy="283800"/>
          </a:xfrm>
          <a:prstGeom prst="rect">
            <a:avLst/>
          </a:prstGeom>
        </p:spPr>
        <p:txBody>
          <a:bodyPr vert="horz" rtlCol="0" anchor="b"/>
          <a:lstStyle>
            <a:lvl1pPr algn="l" eaLnBrk="1" latinLnBrk="0" hangingPunct="1">
              <a:defRPr kumimoji="0" sz="1100">
                <a:solidFill>
                  <a:schemeClr val="tx2">
                    <a:lumMod val="75000"/>
                    <a:lumOff val="25000"/>
                  </a:schemeClr>
                </a:solidFill>
              </a:defRPr>
            </a:lvl1pPr>
          </a:lstStyle>
          <a:p>
            <a:fld id="{E0F62922-74E0-4A5C-84DD-6D16A4FAA600}" type="datetime1">
              <a:rPr lang="zh-CN" altLang="en-US" smtClean="0"/>
              <a:pPr/>
              <a:t>2016/3/31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5334000" y="6400800"/>
            <a:ext cx="3733800" cy="283800"/>
          </a:xfrm>
          <a:prstGeom prst="rect">
            <a:avLst/>
          </a:prstGeom>
        </p:spPr>
        <p:txBody>
          <a:bodyPr vert="horz" rtlCol="0" anchor="ctr"/>
          <a:lstStyle>
            <a:lvl1pPr algn="r" eaLnBrk="1" latinLnBrk="0" hangingPunct="1">
              <a:defRPr kumimoji="0" sz="1100">
                <a:solidFill>
                  <a:schemeClr val="tx2">
                    <a:lumMod val="75000"/>
                    <a:lumOff val="2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4114800" y="6400800"/>
            <a:ext cx="914400" cy="283464"/>
          </a:xfrm>
          <a:prstGeom prst="rect">
            <a:avLst/>
          </a:prstGeom>
          <a:noFill/>
        </p:spPr>
        <p:txBody>
          <a:bodyPr vert="horz" lIns="45720" rIns="45720" rtlCol="0" anchor="ctr"/>
          <a:lstStyle>
            <a:lvl1pPr algn="ctr" eaLnBrk="1" latinLnBrk="0" hangingPunct="1">
              <a:defRPr kumimoji="0" sz="1100" b="0">
                <a:solidFill>
                  <a:schemeClr val="tx2">
                    <a:lumMod val="75000"/>
                    <a:lumOff val="25000"/>
                  </a:schemeClr>
                </a:solidFill>
              </a:defRPr>
            </a:lvl1pPr>
          </a:lstStyle>
          <a:p>
            <a:fld id="{CDAEAD82-44A9-401F-8DD0-75599795F47D}" type="slidenum">
              <a:rPr lang="zh-CN" altLang="en-US" smtClean="0"/>
              <a:pPr/>
              <a:t>‹#›</a:t>
            </a:fld>
            <a:endParaRPr lang="zh-CN" altLang="en-US"/>
          </a:p>
        </p:txBody>
      </p:sp>
      <p:sp>
        <p:nvSpPr>
          <p:cNvPr id="8" name="矩形 7"/>
          <p:cNvSpPr/>
          <p:nvPr/>
        </p:nvSpPr>
        <p:spPr>
          <a:xfrm>
            <a:off x="0" y="0"/>
            <a:ext cx="9144000" cy="108000"/>
          </a:xfrm>
          <a:prstGeom prst="rect">
            <a:avLst/>
          </a:prstGeom>
          <a:gradFill>
            <a:gsLst>
              <a:gs pos="0">
                <a:schemeClr val="accent1">
                  <a:alpha val="50000"/>
                </a:schemeClr>
              </a:gs>
              <a:gs pos="50000">
                <a:schemeClr val="accent1">
                  <a:tint val="20000"/>
                </a:schemeClr>
              </a:gs>
              <a:gs pos="100000">
                <a:schemeClr val="accent1">
                  <a:alpha val="40000"/>
                </a:schemeClr>
              </a:gs>
            </a:gsLst>
            <a:lin ang="0" scaled="1"/>
          </a:gradFill>
          <a:ln w="25400" cap="rnd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sldNum="0" hdr="0" ftr="0" dt="0"/>
  <p:txStyles>
    <p:titleStyle>
      <a:lvl1pPr algn="ctr" rtl="0" eaLnBrk="1" latinLnBrk="0" hangingPunct="1">
        <a:spcBef>
          <a:spcPct val="0"/>
        </a:spcBef>
        <a:buNone/>
        <a:defRPr kumimoji="0" sz="440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latinLnBrk="0" hangingPunct="1">
        <a:defRPr kumimoji="0">
          <a:solidFill>
            <a:schemeClr val="tx2"/>
          </a:solidFill>
        </a:defRPr>
      </a:lvl2pPr>
      <a:lvl3pPr eaLnBrk="1" latinLnBrk="0" hangingPunct="1">
        <a:defRPr kumimoji="0">
          <a:solidFill>
            <a:schemeClr val="tx2"/>
          </a:solidFill>
        </a:defRPr>
      </a:lvl3pPr>
      <a:lvl4pPr eaLnBrk="1" latinLnBrk="0" hangingPunct="1">
        <a:defRPr kumimoji="0">
          <a:solidFill>
            <a:schemeClr val="tx2"/>
          </a:solidFill>
        </a:defRPr>
      </a:lvl4pPr>
      <a:lvl5pPr eaLnBrk="1" latinLnBrk="0" hangingPunct="1">
        <a:defRPr kumimoji="0">
          <a:solidFill>
            <a:schemeClr val="tx2"/>
          </a:solidFill>
        </a:defRPr>
      </a:lvl5pPr>
      <a:lvl6pPr eaLnBrk="1" latinLnBrk="0" hangingPunct="1">
        <a:defRPr kumimoji="0">
          <a:solidFill>
            <a:schemeClr val="tx2"/>
          </a:solidFill>
        </a:defRPr>
      </a:lvl6pPr>
      <a:lvl7pPr eaLnBrk="1" latinLnBrk="0" hangingPunct="1">
        <a:defRPr kumimoji="0">
          <a:solidFill>
            <a:schemeClr val="tx2"/>
          </a:solidFill>
        </a:defRPr>
      </a:lvl7pPr>
      <a:lvl8pPr eaLnBrk="1" latinLnBrk="0" hangingPunct="1">
        <a:defRPr kumimoji="0">
          <a:solidFill>
            <a:schemeClr val="tx2"/>
          </a:solidFill>
        </a:defRPr>
      </a:lvl8pPr>
      <a:lvl9pPr eaLnBrk="1" latinLnBrk="0" hangingPunct="1">
        <a:defRPr kumimoji="0">
          <a:solidFill>
            <a:schemeClr val="tx2"/>
          </a:solidFill>
        </a:defRPr>
      </a:lvl9pPr>
    </p:titleStyle>
    <p:bodyStyle>
      <a:lvl1pPr marL="342900" indent="-342900" algn="l" rtl="0" eaLnBrk="1" latinLnBrk="0" hangingPunct="1">
        <a:spcBef>
          <a:spcPct val="20000"/>
        </a:spcBef>
        <a:buClr>
          <a:schemeClr val="tx2"/>
        </a:buClr>
        <a:buSzPct val="50000"/>
        <a:buFont typeface="Wingdings 2"/>
        <a:buChar char="ß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latinLnBrk="0" hangingPunct="1">
        <a:spcBef>
          <a:spcPct val="20000"/>
        </a:spcBef>
        <a:buClr>
          <a:schemeClr val="tx2"/>
        </a:buClr>
        <a:buSzPct val="50000"/>
        <a:buFont typeface="Wingdings 2"/>
        <a:buChar char="Þ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latinLnBrk="0" hangingPunct="1">
        <a:spcBef>
          <a:spcPct val="20000"/>
        </a:spcBef>
        <a:buClr>
          <a:schemeClr val="tx2"/>
        </a:buClr>
        <a:buSzPct val="50000"/>
        <a:buFont typeface="Wingdings 2"/>
        <a:buChar char="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latinLnBrk="0" hangingPunct="1">
        <a:spcBef>
          <a:spcPct val="20000"/>
        </a:spcBef>
        <a:buClr>
          <a:schemeClr val="tx2"/>
        </a:buClr>
        <a:buSzPct val="50000"/>
        <a:buFont typeface="Wingdings 2"/>
        <a:buChar char="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latinLnBrk="0" hangingPunct="1">
        <a:spcBef>
          <a:spcPct val="20000"/>
        </a:spcBef>
        <a:buClr>
          <a:schemeClr val="tx2"/>
        </a:buClr>
        <a:buSzPct val="50000"/>
        <a:buFont typeface="Wingdings 2"/>
        <a:buChar char="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rtl="0" eaLnBrk="1" latinLnBrk="0" hangingPunct="1">
        <a:spcBef>
          <a:spcPct val="20000"/>
        </a:spcBef>
        <a:buFont typeface="Arial"/>
        <a:buChar char="•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rtl="0" eaLnBrk="1" latinLnBrk="0" hangingPunct="1">
        <a:spcBef>
          <a:spcPct val="20000"/>
        </a:spcBef>
        <a:buFont typeface="Arial"/>
        <a:buChar char="•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rtl="0" eaLnBrk="1" latinLnBrk="0" hangingPunct="1">
        <a:spcBef>
          <a:spcPct val="20000"/>
        </a:spcBef>
        <a:buFont typeface="Arial"/>
        <a:buChar char="•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rtl="0" eaLnBrk="1" latinLnBrk="0" hangingPunct="1">
        <a:spcBef>
          <a:spcPct val="20000"/>
        </a:spcBef>
        <a:buFont typeface="Arial"/>
        <a:buChar char="•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2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500034" y="-285776"/>
            <a:ext cx="7772400" cy="1470025"/>
          </a:xfrm>
        </p:spPr>
        <p:txBody>
          <a:bodyPr>
            <a:normAutofit/>
          </a:bodyPr>
          <a:lstStyle/>
          <a:p>
            <a:r>
              <a:rPr lang="en-US" altLang="zh-CN" sz="5400" dirty="0" smtClean="0">
                <a:latin typeface="Gungsuh" pitchFamily="18" charset="-127"/>
                <a:ea typeface="Gungsuh" pitchFamily="18" charset="-127"/>
              </a:rPr>
              <a:t>SHANGHAI</a:t>
            </a:r>
            <a:endParaRPr lang="zh-CN" altLang="en-US" sz="5400" dirty="0">
              <a:latin typeface="Gungsuh" pitchFamily="18" charset="-127"/>
              <a:ea typeface="Gungsuh" pitchFamily="18" charset="-127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500034" y="1000108"/>
            <a:ext cx="7858148" cy="1569660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it-IT" altLang="zh-CN" sz="3200" dirty="0" smtClean="0"/>
              <a:t>SHANGHAI situata sul fiume HUANGPU pressso il delta del CHANGJIANG, è la città più popolosa della Repubblica Popolare Cinese.</a:t>
            </a:r>
          </a:p>
        </p:txBody>
      </p:sp>
      <p:pic>
        <p:nvPicPr>
          <p:cNvPr id="10" name="图片 9" descr="Get_in_Touch_Shanghai_shanghai city_1620x672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3071810"/>
            <a:ext cx="9144000" cy="4071966"/>
          </a:xfrm>
          <a:prstGeom prst="rect">
            <a:avLst/>
          </a:prstGeom>
        </p:spPr>
      </p:pic>
    </p:spTree>
  </p:cSld>
  <p:clrMapOvr>
    <a:masterClrMapping/>
  </p:clrMapOvr>
  <p:transition>
    <p:pull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3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3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42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3"/>
      <p:bldP spid="7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28596" y="0"/>
            <a:ext cx="1828784" cy="725470"/>
          </a:xfrm>
        </p:spPr>
        <p:txBody>
          <a:bodyPr>
            <a:normAutofit/>
          </a:bodyPr>
          <a:lstStyle/>
          <a:p>
            <a:pPr algn="l"/>
            <a:r>
              <a:rPr lang="it-IT" altLang="zh-CN" sz="2800" dirty="0" smtClean="0"/>
              <a:t>Il territorio:</a:t>
            </a:r>
            <a:endParaRPr lang="zh-CN" altLang="en-US" sz="2800" dirty="0"/>
          </a:p>
        </p:txBody>
      </p:sp>
      <p:pic>
        <p:nvPicPr>
          <p:cNvPr id="6" name="内容占位符 5" descr="800px-Shanghai_1935_S1_AMS-WO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500166" y="3043211"/>
            <a:ext cx="5715040" cy="3814789"/>
          </a:xfrm>
        </p:spPr>
      </p:pic>
      <p:sp>
        <p:nvSpPr>
          <p:cNvPr id="7" name="TextBox 6"/>
          <p:cNvSpPr txBox="1"/>
          <p:nvPr/>
        </p:nvSpPr>
        <p:spPr>
          <a:xfrm>
            <a:off x="357158" y="571480"/>
            <a:ext cx="8429684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altLang="zh-CN" sz="3200" dirty="0" smtClean="0"/>
              <a:t>  Il suo territorio è costituito da una penisola tra il fiume CHANGJIANG e baia di HANGZHOU.</a:t>
            </a:r>
          </a:p>
          <a:p>
            <a:r>
              <a:rPr lang="it-IT" altLang="zh-CN" sz="3200" dirty="0" smtClean="0"/>
              <a:t>  La superfice è circa 6340,5</a:t>
            </a:r>
            <a:r>
              <a:rPr lang="en-US" altLang="zh-CN" sz="3200" dirty="0" smtClean="0"/>
              <a:t>km²;</a:t>
            </a:r>
          </a:p>
          <a:p>
            <a:r>
              <a:rPr lang="it-IT" altLang="zh-CN" sz="3200" dirty="0" smtClean="0"/>
              <a:t>  Ci sono circa 24 256 800 di abitanti.</a:t>
            </a:r>
          </a:p>
          <a:p>
            <a:r>
              <a:rPr lang="it-IT" altLang="zh-CN" sz="3200" dirty="0" smtClean="0"/>
              <a:t>  </a:t>
            </a:r>
          </a:p>
          <a:p>
            <a:r>
              <a:rPr lang="it-IT" altLang="zh-CN" sz="3200" dirty="0" smtClean="0"/>
              <a:t> </a:t>
            </a:r>
            <a:endParaRPr lang="zh-CN" altLang="en-US" sz="3200" dirty="0"/>
          </a:p>
        </p:txBody>
      </p:sp>
    </p:spTree>
  </p:cSld>
  <p:clrMapOvr>
    <a:masterClrMapping/>
  </p:clrMapOvr>
  <p:transition>
    <p:pull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7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-1000164" y="214290"/>
            <a:ext cx="4357718" cy="714380"/>
          </a:xfrm>
        </p:spPr>
        <p:txBody>
          <a:bodyPr>
            <a:normAutofit/>
          </a:bodyPr>
          <a:lstStyle/>
          <a:p>
            <a:r>
              <a:rPr lang="it-IT" altLang="zh-CN" sz="2800" dirty="0" smtClean="0"/>
              <a:t> La storia: </a:t>
            </a:r>
            <a:endParaRPr lang="zh-CN" altLang="en-US" sz="2800" dirty="0"/>
          </a:p>
        </p:txBody>
      </p:sp>
      <p:pic>
        <p:nvPicPr>
          <p:cNvPr id="4" name="内容占位符 3" descr="1024px-Old_City_of_Shanghai_will_walls_and_seafront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357158" y="785794"/>
            <a:ext cx="8404697" cy="3614750"/>
          </a:xfrm>
        </p:spPr>
      </p:pic>
      <p:sp>
        <p:nvSpPr>
          <p:cNvPr id="7" name="TextBox 6"/>
          <p:cNvSpPr txBox="1"/>
          <p:nvPr/>
        </p:nvSpPr>
        <p:spPr>
          <a:xfrm>
            <a:off x="438120" y="4643446"/>
            <a:ext cx="8429684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dirty="0" smtClean="0"/>
              <a:t>Durante la </a:t>
            </a:r>
            <a:r>
              <a:rPr lang="en-US" altLang="zh-CN" sz="3200" dirty="0" err="1" smtClean="0"/>
              <a:t>dinastia</a:t>
            </a:r>
            <a:r>
              <a:rPr lang="en-US" altLang="zh-CN" sz="3200" dirty="0" smtClean="0"/>
              <a:t> SONG (960</a:t>
            </a:r>
            <a:r>
              <a:rPr lang="it-IT" altLang="zh-CN" sz="3200" dirty="0" smtClean="0"/>
              <a:t>-1279</a:t>
            </a:r>
            <a:r>
              <a:rPr lang="en-US" altLang="zh-CN" sz="3200" dirty="0" smtClean="0"/>
              <a:t>) Shanghai fu </a:t>
            </a:r>
            <a:r>
              <a:rPr lang="en-US" altLang="zh-CN" sz="3200" dirty="0" err="1" smtClean="0"/>
              <a:t>riconosciuta</a:t>
            </a:r>
            <a:r>
              <a:rPr lang="en-US" altLang="zh-CN" sz="3200" dirty="0" smtClean="0"/>
              <a:t> , </a:t>
            </a:r>
            <a:r>
              <a:rPr lang="en-US" altLang="zh-CN" sz="3200" dirty="0" err="1" smtClean="0"/>
              <a:t>nel</a:t>
            </a:r>
            <a:r>
              <a:rPr lang="en-US" altLang="zh-CN" sz="3200" dirty="0" smtClean="0"/>
              <a:t> 1074, </a:t>
            </a:r>
            <a:r>
              <a:rPr lang="en-US" altLang="zh-CN" sz="3200" dirty="0" err="1" smtClean="0"/>
              <a:t>dallo</a:t>
            </a:r>
            <a:r>
              <a:rPr lang="en-US" altLang="zh-CN" sz="3200" dirty="0" smtClean="0"/>
              <a:t> status </a:t>
            </a:r>
            <a:r>
              <a:rPr lang="en-US" altLang="zh-CN" sz="3200" dirty="0" err="1" smtClean="0"/>
              <a:t>di</a:t>
            </a:r>
            <a:r>
              <a:rPr lang="en-US" altLang="zh-CN" sz="3200" dirty="0" smtClean="0"/>
              <a:t> </a:t>
            </a:r>
            <a:r>
              <a:rPr lang="en-US" altLang="zh-CN" sz="3200" dirty="0" err="1" smtClean="0"/>
              <a:t>villaggio</a:t>
            </a:r>
            <a:r>
              <a:rPr lang="en-US" altLang="zh-CN" sz="3200" dirty="0" smtClean="0"/>
              <a:t> a </a:t>
            </a:r>
            <a:r>
              <a:rPr lang="en-US" altLang="zh-CN" sz="3200" dirty="0" err="1" smtClean="0"/>
              <a:t>una</a:t>
            </a:r>
            <a:r>
              <a:rPr lang="en-US" altLang="zh-CN" sz="3200" dirty="0" smtClean="0"/>
              <a:t> </a:t>
            </a:r>
            <a:r>
              <a:rPr lang="en-US" altLang="zh-CN" sz="3200" dirty="0" err="1" smtClean="0"/>
              <a:t>città</a:t>
            </a:r>
            <a:r>
              <a:rPr lang="en-US" altLang="zh-CN" sz="3200" dirty="0" smtClean="0"/>
              <a:t> </a:t>
            </a:r>
            <a:r>
              <a:rPr lang="en-US" altLang="zh-CN" sz="3200" dirty="0" err="1" smtClean="0"/>
              <a:t>di</a:t>
            </a:r>
            <a:r>
              <a:rPr lang="en-US" altLang="zh-CN" sz="3200" dirty="0" smtClean="0"/>
              <a:t> </a:t>
            </a:r>
            <a:r>
              <a:rPr lang="en-US" altLang="zh-CN" sz="3200" dirty="0" err="1" smtClean="0"/>
              <a:t>mercato</a:t>
            </a:r>
            <a:r>
              <a:rPr lang="en-US" altLang="zh-CN" sz="3200" dirty="0" smtClean="0"/>
              <a:t>.</a:t>
            </a:r>
            <a:endParaRPr lang="zh-CN" altLang="en-US" sz="3200" dirty="0"/>
          </a:p>
        </p:txBody>
      </p:sp>
    </p:spTree>
  </p:cSld>
  <p:clrMapOvr>
    <a:masterClrMapping/>
  </p:clrMapOvr>
  <p:transition>
    <p:pull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0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357158" y="285728"/>
            <a:ext cx="3257544" cy="725470"/>
          </a:xfrm>
        </p:spPr>
        <p:txBody>
          <a:bodyPr>
            <a:noAutofit/>
          </a:bodyPr>
          <a:lstStyle/>
          <a:p>
            <a:pPr algn="l"/>
            <a:r>
              <a:rPr lang="it-IT" altLang="zh-CN" sz="2800" dirty="0" smtClean="0"/>
              <a:t>Luoghi d’interesse:</a:t>
            </a:r>
            <a:endParaRPr lang="zh-CN" altLang="en-US" sz="2800" dirty="0"/>
          </a:p>
        </p:txBody>
      </p:sp>
      <p:pic>
        <p:nvPicPr>
          <p:cNvPr id="4" name="内容占位符 3" descr="91ef76c6a7efce1b6021748fa851f3deb48f6569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5214942" y="214290"/>
            <a:ext cx="3678385" cy="5072098"/>
          </a:xfrm>
        </p:spPr>
      </p:pic>
      <p:sp>
        <p:nvSpPr>
          <p:cNvPr id="6" name="TextBox 5"/>
          <p:cNvSpPr txBox="1"/>
          <p:nvPr/>
        </p:nvSpPr>
        <p:spPr>
          <a:xfrm>
            <a:off x="214282" y="5288340"/>
            <a:ext cx="7358114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dirty="0" smtClean="0">
                <a:latin typeface="楷体" pitchFamily="49" charset="-122"/>
                <a:ea typeface="楷体" pitchFamily="49" charset="-122"/>
              </a:rPr>
              <a:t>上海中心大厦 </a:t>
            </a:r>
            <a:r>
              <a:rPr lang="it-IT" altLang="zh-CN" sz="2800" dirty="0" smtClean="0"/>
              <a:t>Shanghai Tower:</a:t>
            </a:r>
          </a:p>
          <a:p>
            <a:r>
              <a:rPr lang="it-IT" altLang="zh-CN" sz="2800" dirty="0" smtClean="0"/>
              <a:t>Alta 632metri </a:t>
            </a:r>
            <a:r>
              <a:rPr lang="en-US" altLang="zh-CN" sz="2800" dirty="0" smtClean="0"/>
              <a:t>e</a:t>
            </a:r>
            <a:r>
              <a:rPr lang="it-IT" altLang="zh-CN" sz="2800" dirty="0" smtClean="0"/>
              <a:t> ci sono 118 piani.</a:t>
            </a:r>
          </a:p>
        </p:txBody>
      </p:sp>
      <p:pic>
        <p:nvPicPr>
          <p:cNvPr id="8" name="图片 7" descr="ShanghaiTower_Ext-LujiazuiSkyline_(c)Gensler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928662" y="928670"/>
            <a:ext cx="2857500" cy="4333875"/>
          </a:xfrm>
          <a:prstGeom prst="rect">
            <a:avLst/>
          </a:prstGeom>
        </p:spPr>
      </p:pic>
    </p:spTree>
  </p:cSld>
  <p:clrMapOvr>
    <a:masterClrMapping/>
  </p:clrMapOvr>
  <p:transition>
    <p:pull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800" decel="100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800" decel="100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800" decel="100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800" decel="100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900" decel="100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0" y="3500438"/>
            <a:ext cx="7858148" cy="857256"/>
          </a:xfrm>
        </p:spPr>
        <p:txBody>
          <a:bodyPr>
            <a:normAutofit/>
          </a:bodyPr>
          <a:lstStyle/>
          <a:p>
            <a:pPr algn="l"/>
            <a:r>
              <a:rPr lang="it-IT" altLang="zh-CN" sz="2800" dirty="0" smtClean="0"/>
              <a:t>Shanghai old street</a:t>
            </a:r>
            <a:endParaRPr lang="zh-CN" altLang="en-US" sz="2800" dirty="0"/>
          </a:p>
        </p:txBody>
      </p:sp>
      <p:pic>
        <p:nvPicPr>
          <p:cNvPr id="7" name="内容占位符 6" descr="075f2ef8684797052761b382f49574ad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0" y="0"/>
            <a:ext cx="4714875" cy="3526727"/>
          </a:xfrm>
        </p:spPr>
      </p:pic>
      <p:pic>
        <p:nvPicPr>
          <p:cNvPr id="5" name="图片 4" descr="8718367adab44aed583a1299b31c8701a18bfb53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198903" y="3434471"/>
            <a:ext cx="4945097" cy="3423529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4714876" y="2786058"/>
            <a:ext cx="335758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dirty="0" smtClean="0">
                <a:latin typeface="楷体" pitchFamily="49" charset="-122"/>
                <a:ea typeface="楷体" pitchFamily="49" charset="-122"/>
              </a:rPr>
              <a:t>上海老街</a:t>
            </a:r>
            <a:endParaRPr lang="zh-CN" altLang="en-US" sz="3200" dirty="0">
              <a:latin typeface="楷体" pitchFamily="49" charset="-122"/>
              <a:ea typeface="楷体" pitchFamily="49" charset="-122"/>
            </a:endParaRPr>
          </a:p>
        </p:txBody>
      </p:sp>
    </p:spTree>
  </p:cSld>
  <p:clrMapOvr>
    <a:masterClrMapping/>
  </p:clrMapOvr>
  <p:transition>
    <p:pull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7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18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1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2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 descr="1352163387_22836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2928934"/>
            <a:ext cx="6172200" cy="2828925"/>
          </a:xfrm>
          <a:prstGeom prst="rect">
            <a:avLst/>
          </a:prstGeom>
        </p:spPr>
      </p:pic>
      <p:pic>
        <p:nvPicPr>
          <p:cNvPr id="7" name="图片 6" descr="201008020401159687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313715" y="0"/>
            <a:ext cx="4830285" cy="2928934"/>
          </a:xfrm>
          <a:prstGeom prst="rect">
            <a:avLst/>
          </a:prstGeom>
        </p:spPr>
      </p:pic>
      <p:pic>
        <p:nvPicPr>
          <p:cNvPr id="8" name="图片 7" descr="18d10ce4819443d08daa7b754c90c459_C_350_230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0" y="0"/>
            <a:ext cx="4445000" cy="2921000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6357950" y="3143248"/>
            <a:ext cx="242889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dirty="0" smtClean="0">
                <a:latin typeface="楷体" pitchFamily="49" charset="-122"/>
                <a:ea typeface="楷体" pitchFamily="49" charset="-122"/>
              </a:rPr>
              <a:t>醉白池</a:t>
            </a:r>
            <a:endParaRPr lang="zh-CN" altLang="en-US" sz="3200" dirty="0">
              <a:latin typeface="楷体" pitchFamily="49" charset="-122"/>
              <a:ea typeface="楷体" pitchFamily="49" charset="-122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6357950" y="3714752"/>
            <a:ext cx="221457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altLang="zh-CN" sz="2800" dirty="0" smtClean="0"/>
              <a:t>ZuiBaiChi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0" y="5786454"/>
            <a:ext cx="664373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altLang="zh-CN" sz="2800" dirty="0" smtClean="0"/>
              <a:t>Oltre 900 anni di storia</a:t>
            </a:r>
            <a:endParaRPr lang="zh-CN" altLang="en-US" sz="2800" dirty="0"/>
          </a:p>
        </p:txBody>
      </p:sp>
    </p:spTree>
  </p:cSld>
  <p:clrMapOvr>
    <a:masterClrMapping/>
  </p:clrMapOvr>
  <p:transition>
    <p:pull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70" decel="100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8" dur="770" decel="100000"/>
                                        <p:tgtEl>
                                          <p:spTgt spid="8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9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10" dur="77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11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12" dur="77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13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5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770" decel="100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9" dur="770" decel="100000"/>
                                        <p:tgtEl>
                                          <p:spTgt spid="7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20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21" dur="77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22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23" dur="77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24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35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36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37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38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暗香扑面">
  <a:themeElements>
    <a:clrScheme name="暗香扑面">
      <a:dk1>
        <a:sysClr val="windowText" lastClr="000000"/>
      </a:dk1>
      <a:lt1>
        <a:sysClr val="window" lastClr="FFFFFF"/>
      </a:lt1>
      <a:dk2>
        <a:srgbClr val="2F2F2F"/>
      </a:dk2>
      <a:lt2>
        <a:srgbClr val="FFFFF4"/>
      </a:lt2>
      <a:accent1>
        <a:srgbClr val="918415"/>
      </a:accent1>
      <a:accent2>
        <a:srgbClr val="C47546"/>
      </a:accent2>
      <a:accent3>
        <a:srgbClr val="AFB591"/>
      </a:accent3>
      <a:accent4>
        <a:srgbClr val="B9945B"/>
      </a:accent4>
      <a:accent5>
        <a:srgbClr val="85ADBC"/>
      </a:accent5>
      <a:accent6>
        <a:srgbClr val="E5B440"/>
      </a:accent6>
      <a:hlink>
        <a:srgbClr val="00D5D5"/>
      </a:hlink>
      <a:folHlink>
        <a:srgbClr val="DD00DD"/>
      </a:folHlink>
    </a:clrScheme>
    <a:fontScheme name="暗香扑面">
      <a:majorFont>
        <a:latin typeface="Franklin Gothic Medium"/>
        <a:ea typeface=""/>
        <a:cs typeface=""/>
        <a:font script="Jpan" typeface="HG創英角ｺﾞｼｯｸUB"/>
        <a:font script="Hang" typeface="HY견고딕"/>
        <a:font script="Hans" typeface="微软雅黑"/>
        <a:font script="Hant" typeface="微軟正黑體"/>
        <a:font script="Arab" typeface="Arial Bold"/>
        <a:font script="Hebr" typeface="Arial Bold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 Bold"/>
        <a:font script="Uigh" typeface="Microsoft Uighur"/>
      </a:majorFont>
      <a:minorFont>
        <a:latin typeface="Franklin Gothic Book"/>
        <a:ea typeface=""/>
        <a:cs typeface=""/>
        <a:font script="Jpan" typeface="HG創英角ｺﾞｼｯｸUB"/>
        <a:font script="Hang" typeface="맑은 고딕"/>
        <a:font script="Hans" typeface="黑体"/>
        <a:font script="Hant" typeface="新細明體"/>
        <a:font script="Arab" typeface="Arial"/>
        <a:font script="Hebr" typeface="Arial"/>
        <a:font script="Thai" typeface="Cordian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暗香扑面">
      <a:fillStyleLst>
        <a:solidFill>
          <a:schemeClr val="phClr"/>
        </a:solidFill>
        <a:gradFill rotWithShape="1">
          <a:gsLst>
            <a:gs pos="0">
              <a:schemeClr val="phClr">
                <a:tint val="98000"/>
                <a:satMod val="220000"/>
              </a:schemeClr>
            </a:gs>
            <a:gs pos="31000">
              <a:schemeClr val="phClr">
                <a:tint val="30000"/>
                <a:satMod val="150000"/>
              </a:schemeClr>
            </a:gs>
            <a:gs pos="91000">
              <a:schemeClr val="phClr">
                <a:tint val="96000"/>
              </a:schemeClr>
            </a:gs>
          </a:gsLst>
          <a:path path="circle">
            <a:fillToRect l="50000" t="150000" r="50000"/>
          </a:path>
        </a:gradFill>
        <a:blipFill>
          <a:blip xmlns:r="http://schemas.openxmlformats.org/officeDocument/2006/relationships" r:embed="rId1">
            <a:duotone>
              <a:schemeClr val="phClr">
                <a:shade val="28000"/>
                <a:satMod val="100000"/>
              </a:schemeClr>
              <a:schemeClr val="phClr">
                <a:tint val="100000"/>
                <a:satMod val="200000"/>
              </a:schemeClr>
            </a:duotone>
          </a:blip>
          <a:tile tx="0" ty="0" sx="80000" sy="80000" flip="none" algn="tl"/>
        </a:blipFill>
      </a:fillStyleLst>
      <a:lnStyleLst>
        <a:ln w="127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dbl" algn="ctr">
          <a:solidFill>
            <a:schemeClr val="phClr"/>
          </a:solidFill>
          <a:prstDash val="solid"/>
        </a:ln>
      </a:lnStyleLst>
      <a:effectStyleLst>
        <a:effectStyle>
          <a:effectLst>
            <a:glow rad="63500">
              <a:schemeClr val="phClr">
                <a:alpha val="45000"/>
                <a:satMod val="110000"/>
              </a:schemeClr>
            </a:glow>
          </a:effectLst>
        </a:effectStyle>
        <a:effectStyle>
          <a:effectLst>
            <a:outerShdw blurRad="34925" dist="31750" dir="5400000" algn="tl" rotWithShape="0">
              <a:srgbClr val="000000">
                <a:alpha val="50000"/>
              </a:srgbClr>
            </a:outerShdw>
          </a:effectLst>
          <a:scene3d>
            <a:camera prst="orthographicFront">
              <a:rot lat="0" lon="0" rev="0"/>
            </a:camera>
            <a:lightRig rig="flood" dir="t">
              <a:rot lat="0" lon="0" rev="5400000"/>
            </a:lightRig>
          </a:scene3d>
          <a:sp3d contourW="9525" prstMaterial="dkEdge">
            <a:bevelT w="12000" h="24150"/>
            <a:contourClr>
              <a:schemeClr val="phClr">
                <a:satMod val="110000"/>
              </a:schemeClr>
            </a:contourClr>
          </a:sp3d>
        </a:effectStyle>
        <a:effectStyle>
          <a:effectLst>
            <a:outerShdw blurRad="50800" dist="31750" dir="5400000" algn="tl" rotWithShape="0">
              <a:srgbClr val="000000">
                <a:alpha val="50000"/>
              </a:srgbClr>
            </a:outerShdw>
          </a:effectLst>
          <a:scene3d>
            <a:camera prst="orthographicFront">
              <a:rot lat="0" lon="0" rev="0"/>
            </a:camera>
            <a:lightRig rig="flood" dir="t">
              <a:rot lat="0" lon="0" rev="5400000"/>
            </a:lightRig>
          </a:scene3d>
          <a:sp3d contourW="18700" prstMaterial="dkEdge">
            <a:bevelT w="44450" h="80600"/>
            <a:contourClr>
              <a:schemeClr val="phClr">
                <a:satMod val="11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70000"/>
                <a:satMod val="1000000"/>
              </a:schemeClr>
            </a:gs>
            <a:gs pos="31000">
              <a:schemeClr val="phClr">
                <a:shade val="85000"/>
                <a:satMod val="450000"/>
              </a:schemeClr>
            </a:gs>
            <a:gs pos="100000">
              <a:schemeClr val="phClr">
                <a:tint val="70000"/>
                <a:satMod val="300000"/>
              </a:schemeClr>
            </a:gs>
          </a:gsLst>
          <a:path path="circle">
            <a:fillToRect l="50000" t="150000" r="50000"/>
          </a:path>
        </a:gradFill>
        <a:blipFill>
          <a:blip xmlns:r="http://schemas.openxmlformats.org/officeDocument/2006/relationships" r:embed="rId2">
            <a:duotone>
              <a:schemeClr val="phClr">
                <a:tint val="100000"/>
                <a:shade val="70000"/>
                <a:hueMod val="100000"/>
                <a:satMod val="100000"/>
              </a:schemeClr>
              <a:schemeClr val="phClr">
                <a:tint val="90000"/>
                <a:shade val="100000"/>
                <a:hueMod val="100000"/>
                <a:satMod val="100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Fan</Template>
  <TotalTime>277</TotalTime>
  <Words>105</Words>
  <Application>Microsoft Office PowerPoint</Application>
  <PresentationFormat>全屏显示(4:3)</PresentationFormat>
  <Paragraphs>18</Paragraphs>
  <Slides>6</Slides>
  <Notes>0</Notes>
  <HiddenSlides>0</HiddenSlides>
  <MMClips>0</MMClips>
  <ScaleCrop>false</ScaleCrop>
  <HeadingPairs>
    <vt:vector size="4" baseType="variant">
      <vt:variant>
        <vt:lpstr>主题</vt:lpstr>
      </vt:variant>
      <vt:variant>
        <vt:i4>1</vt:i4>
      </vt:variant>
      <vt:variant>
        <vt:lpstr>幻灯片标题</vt:lpstr>
      </vt:variant>
      <vt:variant>
        <vt:i4>6</vt:i4>
      </vt:variant>
    </vt:vector>
  </HeadingPairs>
  <TitlesOfParts>
    <vt:vector size="7" baseType="lpstr">
      <vt:lpstr>暗香扑面</vt:lpstr>
      <vt:lpstr>SHANGHAI</vt:lpstr>
      <vt:lpstr>Il territorio:</vt:lpstr>
      <vt:lpstr> La storia: </vt:lpstr>
      <vt:lpstr>Luoghi d’interesse:</vt:lpstr>
      <vt:lpstr>Shanghai old street</vt:lpstr>
      <vt:lpstr>幻灯片 6</vt:lpstr>
    </vt:vector>
  </TitlesOfParts>
  <Company>Euro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SHANGHAI</dc:title>
  <dc:creator>Blustella</dc:creator>
  <cp:lastModifiedBy>Blustella</cp:lastModifiedBy>
  <cp:revision>30</cp:revision>
  <dcterms:created xsi:type="dcterms:W3CDTF">2016-03-28T11:39:44Z</dcterms:created>
  <dcterms:modified xsi:type="dcterms:W3CDTF">2016-03-31T14:20:56Z</dcterms:modified>
</cp:coreProperties>
</file>