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THAILANDIA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 nord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Pianura del </a:t>
            </a:r>
            <a:r>
              <a:rPr lang="it-IT" altLang="it-IT" sz="1200" dirty="0" err="1" smtClean="0"/>
              <a:t>Menam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Myanmar – Laos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</a:t>
            </a:r>
            <a:r>
              <a:rPr lang="it-IT" altLang="it-IT" sz="1200" dirty="0" err="1" smtClean="0"/>
              <a:t>Malaysia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Myanmar – Mar delle </a:t>
            </a:r>
            <a:r>
              <a:rPr lang="it-IT" altLang="it-IT" sz="1200" dirty="0" err="1" smtClean="0"/>
              <a:t>Andamane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Cambogia – Golfo del Siam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Menam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Mekong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Ubolratana</a:t>
            </a:r>
            <a:r>
              <a:rPr lang="it-IT" altLang="it-IT" sz="1200" dirty="0" smtClean="0"/>
              <a:t> 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Tropicale, caldo-umido, caratterizzato dall’influenza dei monsoni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Bangkok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monarchia costituzionale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38,2%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</a:t>
            </a:r>
            <a:r>
              <a:rPr lang="it-IT" altLang="it-IT" sz="1200" dirty="0" smtClean="0"/>
              <a:t>riso, mais, manioca, canne da zucchero, banane, caffè</a:t>
            </a:r>
            <a:r>
              <a:rPr lang="it-IT" altLang="it-IT" sz="1200" dirty="0"/>
              <a:t> </a:t>
            </a:r>
            <a:r>
              <a:rPr lang="it-IT" altLang="it-IT" sz="1200" dirty="0" smtClean="0"/>
              <a:t>e</a:t>
            </a:r>
            <a:r>
              <a:rPr lang="it-IT" altLang="it-IT" sz="1200" dirty="0" smtClean="0"/>
              <a:t> tabacco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bufali, bovini e suini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legname pregiato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stagno, ferro, tungsteno e pietre preziose (zaffiri)</a:t>
            </a: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5394 $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baht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14,2%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tessile, alimentare, metallurgica, siderurgica e meccanica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47,6%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Esportazioni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Bangkok – Chiang Mai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65.348.651 </a:t>
            </a:r>
            <a:r>
              <a:rPr lang="it-IT" altLang="it-IT" sz="1200" dirty="0" smtClean="0"/>
              <a:t>ab. – </a:t>
            </a:r>
            <a:r>
              <a:rPr lang="it-IT" altLang="it-IT" sz="1200" dirty="0" smtClean="0"/>
              <a:t>127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thai </a:t>
            </a:r>
            <a:r>
              <a:rPr lang="it-IT" altLang="it-IT" sz="1200" dirty="0" smtClean="0"/>
              <a:t>– religione </a:t>
            </a:r>
            <a:r>
              <a:rPr lang="it-IT" altLang="it-IT" sz="1200" dirty="0" smtClean="0"/>
              <a:t>buddista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://flagpedia.net/data/flags/ultra/t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91" y="64442"/>
            <a:ext cx="1276994" cy="8520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THAILANDIA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magiobiketour.com/wp-content/uploads/2012/12/thailandi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34" y="980728"/>
            <a:ext cx="6588893" cy="538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174</Words>
  <Application>Microsoft Office PowerPoint</Application>
  <PresentationFormat>Presentazione su schermo (4:3)</PresentationFormat>
  <Paragraphs>50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33</cp:revision>
  <dcterms:created xsi:type="dcterms:W3CDTF">2014-09-27T15:59:19Z</dcterms:created>
  <dcterms:modified xsi:type="dcterms:W3CDTF">2016-03-25T11:42:09Z</dcterms:modified>
</cp:coreProperties>
</file>