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25/03/2016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PAKISTAN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Hindu </a:t>
            </a:r>
            <a:r>
              <a:rPr lang="it-IT" altLang="it-IT" sz="1200" dirty="0" err="1" smtClean="0"/>
              <a:t>Kush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Himalaya 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Karakorum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Pianura dell’Indo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Afghanistan – Cina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Mare Arabico – India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Iran – Afghanistan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India 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Indo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Hamun</a:t>
            </a:r>
            <a:r>
              <a:rPr lang="it-IT" altLang="it-IT" sz="1200" dirty="0" smtClean="0"/>
              <a:t>-i-</a:t>
            </a:r>
            <a:r>
              <a:rPr lang="it-IT" altLang="it-IT" sz="1200" dirty="0" err="1" smtClean="0"/>
              <a:t>lora</a:t>
            </a:r>
            <a:r>
              <a:rPr lang="it-IT" altLang="it-IT" sz="1200" dirty="0" smtClean="0"/>
              <a:t> 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Arido al sud, ma la zona nord-occidentale è caratterizzata dall’azione dei monsoni estivi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 smtClean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Islamabad 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 smtClean="0"/>
              <a:t>Orientam.politico</a:t>
            </a:r>
            <a:r>
              <a:rPr lang="it-IT" altLang="it-IT" sz="1200" dirty="0" smtClean="0"/>
              <a:t>: Repubblica islamica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45,1% </a:t>
            </a:r>
            <a:r>
              <a:rPr lang="it-IT" altLang="it-IT" sz="1200" dirty="0" smtClean="0"/>
              <a:t>degli occupati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</a:t>
            </a:r>
            <a:r>
              <a:rPr lang="it-IT" altLang="it-IT" sz="1200" dirty="0" smtClean="0"/>
              <a:t>cereali, patate, sorgo e canna da zucchero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</a:t>
            </a:r>
            <a:r>
              <a:rPr lang="it-IT" altLang="it-IT" sz="1200" dirty="0" smtClean="0"/>
              <a:t>ovini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</a:t>
            </a:r>
            <a:r>
              <a:rPr lang="it-IT" altLang="it-IT" sz="1200" dirty="0" smtClean="0"/>
              <a:t>: lignite, carbone, petrolio e ga</a:t>
            </a:r>
            <a:r>
              <a:rPr lang="it-IT" altLang="it-IT" sz="1200" dirty="0" smtClean="0"/>
              <a:t>s naturale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</a:t>
            </a:r>
            <a:r>
              <a:rPr lang="it-IT" altLang="it-IT" sz="1200" dirty="0" smtClean="0"/>
              <a:t>1201 $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rupia pakistana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13,4%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</a:t>
            </a:r>
            <a:r>
              <a:rPr lang="it-IT" altLang="it-IT" sz="1200" dirty="0" smtClean="0"/>
              <a:t>: tessile, alimentare, siderurgica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energia (nucleare)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41,5%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Commerci con l’estero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Rete di comunicazione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Islamabad – Rawalpindi – Karachi 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177.100.000 ab</a:t>
            </a:r>
            <a:r>
              <a:rPr lang="it-IT" altLang="it-IT" sz="1200" dirty="0" smtClean="0"/>
              <a:t>. – </a:t>
            </a:r>
            <a:r>
              <a:rPr lang="it-IT" altLang="it-IT" sz="1200" dirty="0" smtClean="0"/>
              <a:t>222 ab</a:t>
            </a:r>
            <a:r>
              <a:rPr lang="it-IT" altLang="it-IT" sz="1200" dirty="0" smtClean="0"/>
              <a:t>./kmq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urdu – </a:t>
            </a:r>
            <a:r>
              <a:rPr lang="it-IT" altLang="it-IT" sz="1200" dirty="0" smtClean="0"/>
              <a:t>religione </a:t>
            </a:r>
            <a:r>
              <a:rPr lang="it-IT" altLang="it-IT" sz="1200" dirty="0" smtClean="0"/>
              <a:t>musulmana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4" name="Picture 2" descr="https://upload.wikimedia.org/wikipedia/commons/thumb/3/32/Flag_of_Pakistan.svg/2000px-Flag_of_Pakista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933" y="63634"/>
            <a:ext cx="1302255" cy="86743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PAKISTAN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atlante.unimondo.org/var/unimondo/storage/images/paesi/asia/asia-meridionale/pakistan/carta-fisica/568823-1-ita-IT/Carta-fis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62" y="908720"/>
            <a:ext cx="6084837" cy="537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167</Words>
  <Application>Microsoft Office PowerPoint</Application>
  <PresentationFormat>Presentazione su schermo (4:3)</PresentationFormat>
  <Paragraphs>51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33</cp:revision>
  <dcterms:created xsi:type="dcterms:W3CDTF">2014-09-27T15:59:19Z</dcterms:created>
  <dcterms:modified xsi:type="dcterms:W3CDTF">2016-03-25T09:39:14Z</dcterms:modified>
</cp:coreProperties>
</file>