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24/03/2016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ISRAELE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Alture del Golan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Sharon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Sefela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Deserto del Negev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Libano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Egitto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Mar Mediterraneo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Siria – Giordania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Giordano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di Tiberiade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Mar Morto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>
                <a:latin typeface="+mn-lt"/>
              </a:rPr>
              <a:t>Mediterrane</a:t>
            </a:r>
            <a:r>
              <a:rPr lang="it-IT" altLang="it-IT" sz="1200" dirty="0" smtClean="0">
                <a:latin typeface="+mn-lt"/>
              </a:rPr>
              <a:t>o sulla costa e fresco-umido sulle alture interne con frequenti precipitazioni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Gerusalemme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</a:t>
            </a:r>
            <a:r>
              <a:rPr lang="it-IT" altLang="it-IT" sz="1200" dirty="0"/>
              <a:t>R</a:t>
            </a:r>
            <a:r>
              <a:rPr lang="it-IT" altLang="it-IT" sz="1200" dirty="0" smtClean="0"/>
              <a:t>epubblica parlamentare 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cereali, ortaggi (grano, cipolle, patate, pomodori, peperoni), vigneti, oliveti e agrumi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bovini, ovini, suini e volatili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petrolio, gas naturale, fosfati e </a:t>
            </a:r>
            <a:r>
              <a:rPr lang="it-IT" altLang="it-IT" sz="1200" dirty="0"/>
              <a:t>s</a:t>
            </a:r>
            <a:r>
              <a:rPr lang="it-IT" altLang="it-IT" sz="1200" dirty="0" smtClean="0"/>
              <a:t>ali di potassio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31.986 $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</a:t>
            </a:r>
            <a:r>
              <a:rPr lang="it-IT" altLang="it-IT" sz="1200" dirty="0" err="1" smtClean="0"/>
              <a:t>shekel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20,2%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chimica, petrolchimica, metallurgica, tessile, alimentare, alta tecnologia, elettronica, bellica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Lavorazione dei diamanti (uno dei principali paesi al mondo)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78,4%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Sistema bancario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Scambi commerciali (il principale partner sono gli Stati Uniti)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Gerusalemme – </a:t>
            </a:r>
            <a:r>
              <a:rPr lang="it-IT" altLang="it-IT" sz="1200" dirty="0" err="1" smtClean="0"/>
              <a:t>Tel</a:t>
            </a:r>
            <a:r>
              <a:rPr lang="it-IT" altLang="it-IT" sz="1200" dirty="0"/>
              <a:t> </a:t>
            </a:r>
            <a:r>
              <a:rPr lang="it-IT" altLang="it-IT" sz="1200" dirty="0" smtClean="0"/>
              <a:t>Aviv – Gaza - Haifa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7.869.900 ab. – 376 ab./kmq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ebraico, arabo – religione ebraica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s://upload.wikimedia.org/wikipedia/commons/thumb/d/d4/Flag_of_Israel.svg/2000px-Flag_of_Israel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3" b="8711"/>
          <a:stretch/>
        </p:blipFill>
        <p:spPr bwMode="auto">
          <a:xfrm>
            <a:off x="7013041" y="66037"/>
            <a:ext cx="1457279" cy="86771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ISRAELE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geografica_israe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21" y="980728"/>
            <a:ext cx="6480720" cy="529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215</Words>
  <Application>Microsoft Office PowerPoint</Application>
  <PresentationFormat>Presentazione su schermo (4:3)</PresentationFormat>
  <Paragraphs>51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29</cp:revision>
  <dcterms:created xsi:type="dcterms:W3CDTF">2014-09-27T15:59:19Z</dcterms:created>
  <dcterms:modified xsi:type="dcterms:W3CDTF">2016-03-24T10:04:05Z</dcterms:modified>
</cp:coreProperties>
</file>