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25/03/2016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IRAN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Monti </a:t>
            </a:r>
            <a:r>
              <a:rPr lang="it-IT" altLang="it-IT" sz="1200" dirty="0" err="1" smtClean="0"/>
              <a:t>Elburz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Monti </a:t>
            </a:r>
            <a:r>
              <a:rPr lang="it-IT" altLang="it-IT" sz="1200" dirty="0" err="1" smtClean="0"/>
              <a:t>Zagros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Deserto di </a:t>
            </a:r>
            <a:r>
              <a:rPr lang="it-IT" altLang="it-IT" sz="1200" dirty="0" err="1" smtClean="0"/>
              <a:t>Kavir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Deserto di </a:t>
            </a:r>
            <a:r>
              <a:rPr lang="it-IT" altLang="it-IT" sz="1200" dirty="0" err="1" smtClean="0"/>
              <a:t>Lut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Depressione caspica</a:t>
            </a: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Azerbaigian - Turkmenistan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Iraq – Golfo Persico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O: Armenia – </a:t>
            </a:r>
            <a:r>
              <a:rPr lang="it-IT" altLang="it-IT" sz="1200" dirty="0"/>
              <a:t>T</a:t>
            </a:r>
            <a:r>
              <a:rPr lang="it-IT" altLang="it-IT" sz="1200" dirty="0" smtClean="0"/>
              <a:t>urchia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E</a:t>
            </a:r>
            <a:r>
              <a:rPr lang="it-IT" altLang="it-IT" sz="1200" dirty="0" smtClean="0"/>
              <a:t>: Afghanistan – Pakistan 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Karun</a:t>
            </a:r>
            <a:r>
              <a:rPr lang="it-IT" altLang="it-IT" sz="1200" dirty="0" smtClean="0"/>
              <a:t>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Lago di </a:t>
            </a:r>
            <a:r>
              <a:rPr lang="it-IT" altLang="it-IT" sz="1200" dirty="0" err="1" smtClean="0"/>
              <a:t>Urmia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Arido, con forti escursioni termiche e umido lungo le coste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194300" y="1230313"/>
            <a:ext cx="3265488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Teheran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/>
              <a:t>Orientam.politico</a:t>
            </a:r>
            <a:r>
              <a:rPr lang="it-IT" altLang="it-IT" sz="1200" dirty="0" smtClean="0"/>
              <a:t>: Repubblica islamica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18,6% degli occupati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Agricoltura: grano, orzo, riso, tè, cotone e pistacchi (primo paese al mondo)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Allevamento: ovini, animali da pelliccia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Pesca: storione (caviale)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minerarie: ferro, rame, carbone, gas naturale e petrolio (tra  primi produttori al mondo)</a:t>
            </a:r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6360 $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Moneta</a:t>
            </a:r>
            <a:r>
              <a:rPr lang="it-IT" altLang="it-IT" sz="1200" dirty="0" smtClean="0"/>
              <a:t>: rial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33,4%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Industria: raffinerie, siderurgica, metallurgica, tessile, alimentare, automobilistica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Artigianato: </a:t>
            </a:r>
            <a:r>
              <a:rPr lang="it-IT" altLang="it-IT" sz="1200" dirty="0"/>
              <a:t>tappeti </a:t>
            </a:r>
            <a:r>
              <a:rPr lang="it-IT" altLang="it-IT" sz="1200" dirty="0" smtClean="0"/>
              <a:t>pregiati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Produzione di energia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48%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Esportazione del petrolio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Economia fortemente penalizzata dalla </a:t>
            </a:r>
            <a:r>
              <a:rPr lang="it-IT" altLang="it-IT" sz="1200" dirty="0"/>
              <a:t>politica e dalla </a:t>
            </a:r>
            <a:r>
              <a:rPr lang="it-IT" altLang="it-IT" sz="1200" dirty="0" smtClean="0"/>
              <a:t>guerra</a:t>
            </a:r>
            <a:endParaRPr lang="it-IT" altLang="it-IT" sz="1200" dirty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Teheran – Mashhad – </a:t>
            </a:r>
            <a:r>
              <a:rPr lang="it-IT" altLang="it-IT" sz="1200" dirty="0" smtClean="0"/>
              <a:t>Esfahan – Tabriz 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Abitanti-densità</a:t>
            </a:r>
            <a:r>
              <a:rPr lang="it-IT" altLang="it-IT" sz="1200" smtClean="0"/>
              <a:t>: </a:t>
            </a:r>
            <a:r>
              <a:rPr lang="it-IT" altLang="it-IT" sz="1200" smtClean="0"/>
              <a:t>74.961.702 ab. </a:t>
            </a:r>
            <a:r>
              <a:rPr lang="it-IT" altLang="it-IT" sz="1200" dirty="0" smtClean="0"/>
              <a:t>– 45 ab./kmq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Lingua-cultura</a:t>
            </a:r>
            <a:r>
              <a:rPr lang="it-IT" altLang="it-IT" sz="1200" dirty="0" smtClean="0"/>
              <a:t>: farsi – religione </a:t>
            </a:r>
            <a:r>
              <a:rPr lang="it-IT" altLang="it-IT" sz="1200" dirty="0" err="1" smtClean="0"/>
              <a:t>musumana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1026" name="Picture 2" descr="https://upload.wikimedia.org/wikipedia/commons/thumb/c/ca/Flag_of_Iran.svg/2000px-Flag_of_Iran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148" y="63999"/>
            <a:ext cx="1507576" cy="861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IRAN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www.voyagesphotosmanu.com/Complet/images/cartina_geografica_ira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497" y="1052736"/>
            <a:ext cx="6257367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214</Words>
  <Application>Microsoft Office PowerPoint</Application>
  <PresentationFormat>Presentazione su schermo (4:3)</PresentationFormat>
  <Paragraphs>52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32</cp:revision>
  <dcterms:created xsi:type="dcterms:W3CDTF">2014-09-27T15:59:19Z</dcterms:created>
  <dcterms:modified xsi:type="dcterms:W3CDTF">2016-03-25T08:16:25Z</dcterms:modified>
</cp:coreProperties>
</file>