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25/03/2016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INDONESIA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Monti </a:t>
            </a:r>
            <a:r>
              <a:rPr lang="it-IT" altLang="it-IT" sz="1200" dirty="0" err="1" smtClean="0"/>
              <a:t>Barisan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Puncak </a:t>
            </a:r>
            <a:r>
              <a:rPr lang="it-IT" altLang="it-IT" sz="1200" dirty="0" err="1" smtClean="0"/>
              <a:t>Jaya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Kerinci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Sulle coste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Mar Cinese – Mar delle Filippine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Oceano Indiano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Mar delle </a:t>
            </a:r>
            <a:r>
              <a:rPr lang="it-IT" altLang="it-IT" sz="1200" dirty="0" err="1" smtClean="0"/>
              <a:t>Andamane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Papua Nuova Guinea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Kapuas</a:t>
            </a:r>
            <a:r>
              <a:rPr lang="it-IT" altLang="it-IT" sz="1200" dirty="0" smtClean="0"/>
              <a:t>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</a:t>
            </a:r>
            <a:r>
              <a:rPr lang="it-IT" altLang="it-IT" sz="1200" dirty="0" err="1" smtClean="0"/>
              <a:t>Toba</a:t>
            </a: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Equatoriale caldo-umido con abbondanti precipitazioni tutto l’anno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194300" y="1230313"/>
            <a:ext cx="3265488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Giacarta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 smtClean="0"/>
              <a:t>Orientam.politico</a:t>
            </a:r>
            <a:r>
              <a:rPr lang="it-IT" altLang="it-IT" sz="1200" dirty="0" smtClean="0"/>
              <a:t>: Repubblica presidenziale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38,3% </a:t>
            </a:r>
            <a:r>
              <a:rPr lang="it-IT" altLang="it-IT" sz="1200" dirty="0" smtClean="0"/>
              <a:t>degli occupati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 di sussistenza: riso, mais, patate dolci e manioca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 di esportazione: caucciù, caffè, palma da cocco e da olio, soia e tabacco</a:t>
            </a:r>
            <a:r>
              <a:rPr lang="it-IT" altLang="it-IT" sz="1200" dirty="0" smtClean="0"/>
              <a:t>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</a:t>
            </a:r>
            <a:r>
              <a:rPr lang="it-IT" altLang="it-IT" sz="1200" dirty="0" smtClean="0"/>
              <a:t>bufali, suini e bovini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pesca: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</a:t>
            </a:r>
            <a:r>
              <a:rPr lang="it-IT" altLang="it-IT" sz="1200" dirty="0" smtClean="0"/>
              <a:t>: petrolio, gas naturale, bauxite, stagno, nichel, oro e rame</a:t>
            </a:r>
            <a:endParaRPr lang="it-IT" altLang="it-IT" sz="1200" dirty="0" smtClean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</a:t>
            </a:r>
            <a:r>
              <a:rPr lang="it-IT" altLang="it-IT" sz="1200" dirty="0" smtClean="0"/>
              <a:t>3509 $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rupia indonesiana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13,9%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Industria</a:t>
            </a:r>
            <a:r>
              <a:rPr lang="it-IT" altLang="it-IT" sz="1200" dirty="0" smtClean="0"/>
              <a:t>: chimica, siderurgica, </a:t>
            </a:r>
            <a:r>
              <a:rPr lang="it-IT" altLang="it-IT" sz="1200" dirty="0"/>
              <a:t>metallurgica, </a:t>
            </a:r>
            <a:r>
              <a:rPr lang="it-IT" altLang="it-IT" sz="1200" dirty="0" smtClean="0"/>
              <a:t>meccanica, lavorazione del cotone, raffinerie di petrolio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Artigianato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Produzione di energia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47,8% </a:t>
            </a:r>
            <a:r>
              <a:rPr lang="it-IT" altLang="it-IT" sz="1200" dirty="0" smtClean="0"/>
              <a:t>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Turismo </a:t>
            </a: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C</a:t>
            </a:r>
            <a:r>
              <a:rPr lang="it-IT" altLang="it-IT" sz="1200" dirty="0" smtClean="0"/>
              <a:t>ommercio e esportazione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Economia danneggiata dal maremoto del 2004</a:t>
            </a:r>
            <a:endParaRPr lang="it-IT" altLang="it-IT" sz="1200" dirty="0" smtClean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Giacarta – Surabaya – Bandung – Medan </a:t>
            </a: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242.325.638 ab</a:t>
            </a:r>
            <a:r>
              <a:rPr lang="it-IT" altLang="it-IT" sz="1200" dirty="0" smtClean="0"/>
              <a:t>. – </a:t>
            </a:r>
            <a:r>
              <a:rPr lang="it-IT" altLang="it-IT" sz="1200" dirty="0" smtClean="0"/>
              <a:t>127 ab</a:t>
            </a:r>
            <a:r>
              <a:rPr lang="it-IT" altLang="it-IT" sz="1200" dirty="0" smtClean="0"/>
              <a:t>./kmq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</a:t>
            </a:r>
            <a:r>
              <a:rPr lang="it-IT" altLang="it-IT" sz="1200" dirty="0" smtClean="0"/>
              <a:t>indonesiano </a:t>
            </a:r>
            <a:r>
              <a:rPr lang="it-IT" altLang="it-IT" sz="1200" dirty="0" smtClean="0"/>
              <a:t>– religione </a:t>
            </a:r>
            <a:r>
              <a:rPr lang="it-IT" altLang="it-IT" sz="1200" dirty="0" smtClean="0"/>
              <a:t>musulmana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4" name="Picture 2" descr="http://digilander.libero.it/breschirob/asiagif/indone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500" y="78320"/>
            <a:ext cx="1233375" cy="82708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INDONESIA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voyagesphotosmanu.com/Complet/images/cartina_indonesi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25" y="1052736"/>
            <a:ext cx="6408712" cy="52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210</Words>
  <Application>Microsoft Office PowerPoint</Application>
  <PresentationFormat>Presentazione su schermo (4:3)</PresentationFormat>
  <Paragraphs>53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34</cp:revision>
  <dcterms:created xsi:type="dcterms:W3CDTF">2014-09-27T15:59:19Z</dcterms:created>
  <dcterms:modified xsi:type="dcterms:W3CDTF">2016-03-25T10:15:30Z</dcterms:modified>
</cp:coreProperties>
</file>