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434" autoAdjust="0"/>
  </p:normalViewPr>
  <p:slideViewPr>
    <p:cSldViewPr>
      <p:cViewPr varScale="1">
        <p:scale>
          <a:sx n="74" d="100"/>
          <a:sy n="74" d="100"/>
        </p:scale>
        <p:origin x="16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1607D-E1A5-4994-9AF2-50292385D283}" type="datetimeFigureOut">
              <a:rPr lang="it-IT"/>
              <a:pPr>
                <a:defRPr/>
              </a:pPr>
              <a:t>25/03/2016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15CA71-442B-4D8C-9376-ACBE4C5E6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18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0D338-73E6-4796-8513-EA0F3AF303C6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8731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3231-F363-4AD2-8A07-8FCA3B0F48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0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7B8E-74F8-4E4E-8245-9325CC174A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8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FD85-D8CF-47E1-A712-F2BE420F2C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010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D9599-B3C0-4ED5-AACE-0BC582E8F5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7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D881-43D3-871C-FFB3A35B1E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1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999D-5009-4BBA-BE8B-CE1AE8A1B9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13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93C7-00C1-41C6-A7EF-8DF8B00FCC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468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69EB-9268-4970-AB20-621D0824E5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0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BE95-8A0C-4CA2-8E67-40CB866F23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62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861-1EDD-40D2-8617-57B4D78B4A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499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5E31-E4E8-4F0C-8A69-9B300C0C00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06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CF0533-8FE5-40C9-8243-697591DA35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563888" y="102581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INDIA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Monti: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Himalaya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Karakorum 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Ghati</a:t>
            </a:r>
            <a:r>
              <a:rPr lang="it-IT" altLang="it-IT" sz="1200" dirty="0" smtClean="0"/>
              <a:t> 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Pianure: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Pianura indogangetica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Deserto del Tar</a:t>
            </a:r>
            <a:endParaRPr lang="it-IT" altLang="it-IT" sz="1200" dirty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3362722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N</a:t>
            </a:r>
            <a:r>
              <a:rPr lang="it-IT" altLang="it-IT" sz="1200" dirty="0" smtClean="0"/>
              <a:t>: Pakistan – Nepal – Cina – </a:t>
            </a:r>
            <a:r>
              <a:rPr lang="it-IT" altLang="it-IT" sz="1200" dirty="0" err="1" smtClean="0"/>
              <a:t>Buthan</a:t>
            </a:r>
            <a:r>
              <a:rPr lang="it-IT" altLang="it-IT" sz="1200" dirty="0" smtClean="0"/>
              <a:t>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S</a:t>
            </a:r>
            <a:r>
              <a:rPr lang="it-IT" altLang="it-IT" sz="1200" dirty="0" smtClean="0"/>
              <a:t>: Oceano Indiano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O</a:t>
            </a:r>
            <a:r>
              <a:rPr lang="it-IT" altLang="it-IT" sz="1200" dirty="0" smtClean="0"/>
              <a:t>: Mare Arabico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E</a:t>
            </a:r>
            <a:r>
              <a:rPr lang="it-IT" altLang="it-IT" sz="1200" dirty="0" smtClean="0"/>
              <a:t>: Bangladesh – Myanmar – Golfo del Bengala</a:t>
            </a:r>
            <a:endParaRPr lang="it-IT" altLang="it-IT" sz="1200" dirty="0"/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3025" y="29845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Fiumi: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Gange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Indo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Brahmaputra 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Laghi: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Gandhi </a:t>
            </a:r>
            <a:r>
              <a:rPr lang="it-IT" altLang="it-IT" sz="1200" dirty="0" err="1" smtClean="0"/>
              <a:t>Sagar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Lago </a:t>
            </a:r>
            <a:r>
              <a:rPr lang="it-IT" altLang="it-IT" sz="1200" dirty="0" err="1" smtClean="0"/>
              <a:t>Chilika</a:t>
            </a:r>
            <a:endParaRPr lang="it-IT" altLang="it-IT" sz="1200" dirty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Temperature molto rigide sulle alte quote, clima tropicale nel centro-sud condizionato dai venti monsoni che determinano l’alternarsi della stagione estiva e invernale</a:t>
            </a:r>
            <a:endParaRPr lang="it-IT" altLang="it-IT" sz="1200" dirty="0" smtClean="0"/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194300" y="1230313"/>
            <a:ext cx="3265488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Capitale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Nuova Delhi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err="1" smtClean="0"/>
              <a:t>Orientam.politico</a:t>
            </a:r>
            <a:r>
              <a:rPr lang="it-IT" altLang="it-IT" sz="1200" dirty="0" smtClean="0"/>
              <a:t>: Repubblica federale</a:t>
            </a:r>
            <a:endParaRPr lang="it-IT" altLang="it-IT" sz="1200" dirty="0"/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51,1% </a:t>
            </a:r>
            <a:r>
              <a:rPr lang="it-IT" altLang="it-IT" sz="1200" dirty="0" smtClean="0"/>
              <a:t>degli occupati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Agricoltura: </a:t>
            </a:r>
            <a:r>
              <a:rPr lang="it-IT" altLang="it-IT" sz="1200" dirty="0" smtClean="0"/>
              <a:t>riso, cereali e frutta (tra i primi produttori al mondo di questi tre), cotone, iuta, caffè, arachidi, tè e canna da zucchero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Allevamento: </a:t>
            </a:r>
            <a:r>
              <a:rPr lang="it-IT" altLang="it-IT" sz="1200" dirty="0" smtClean="0"/>
              <a:t>ovini, volatili, bovini e bachi da seta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Produzione di legname e fabbricazione della carta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Estrazioni minerarie</a:t>
            </a:r>
            <a:r>
              <a:rPr lang="it-IT" altLang="it-IT" sz="1200" dirty="0" smtClean="0"/>
              <a:t>: carbone, ferro, petrolio e gas naturale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 smtClean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PIL/ab</a:t>
            </a:r>
            <a:r>
              <a:rPr lang="it-IT" altLang="it-IT" sz="1200" dirty="0" smtClean="0"/>
              <a:t>.: </a:t>
            </a:r>
            <a:r>
              <a:rPr lang="it-IT" altLang="it-IT" sz="1200" dirty="0" smtClean="0"/>
              <a:t>1389 $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Moneta</a:t>
            </a:r>
            <a:r>
              <a:rPr lang="it-IT" altLang="it-IT" sz="1200" dirty="0" smtClean="0"/>
              <a:t>: rupia indiana</a:t>
            </a:r>
            <a:endParaRPr lang="it-IT" altLang="it-IT" sz="1200" dirty="0"/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22,4% </a:t>
            </a:r>
            <a:r>
              <a:rPr lang="it-IT" altLang="it-IT" sz="1200" dirty="0" smtClean="0"/>
              <a:t>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Industria</a:t>
            </a:r>
            <a:r>
              <a:rPr lang="it-IT" altLang="it-IT" sz="1200" dirty="0" smtClean="0"/>
              <a:t>: siderurgica, metallurgica, chimica, meccanica (altamente sviluppata), tessile, farmaceutica, informatica, dell’alta tecnologia e cinematografica (</a:t>
            </a:r>
            <a:r>
              <a:rPr lang="it-IT" altLang="it-IT" sz="1200" dirty="0" err="1" smtClean="0"/>
              <a:t>Bollywood</a:t>
            </a:r>
            <a:r>
              <a:rPr lang="it-IT" altLang="it-IT" sz="1200" dirty="0" smtClean="0"/>
              <a:t>)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Produzione di energia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 smtClean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26,5% </a:t>
            </a:r>
            <a:r>
              <a:rPr lang="it-IT" altLang="it-IT" sz="1200" dirty="0" smtClean="0"/>
              <a:t>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Commercio (tra i primi paesi al mondo per volume di scambi)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Turismo</a:t>
            </a:r>
            <a:endParaRPr lang="it-IT" altLang="it-IT" sz="1200" dirty="0" smtClean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CITTA</a:t>
            </a:r>
            <a:r>
              <a:rPr lang="it-IT" altLang="it-IT" sz="1200" dirty="0" smtClean="0"/>
              <a:t>’: Nuova </a:t>
            </a:r>
            <a:r>
              <a:rPr lang="it-IT" altLang="it-IT" sz="1200" dirty="0" err="1" smtClean="0"/>
              <a:t>Dheli</a:t>
            </a:r>
            <a:r>
              <a:rPr lang="it-IT" altLang="it-IT" sz="1200" dirty="0" smtClean="0"/>
              <a:t> – </a:t>
            </a:r>
            <a:r>
              <a:rPr lang="it-IT" altLang="it-IT" sz="1200" dirty="0" err="1" smtClean="0"/>
              <a:t>Mumbay</a:t>
            </a:r>
            <a:r>
              <a:rPr lang="it-IT" altLang="it-IT" sz="1200" dirty="0" smtClean="0"/>
              <a:t> – Calcutta – Madras – Bangalore – Nagpur 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Abitanti-densità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1.210.193.422 ab</a:t>
            </a:r>
            <a:r>
              <a:rPr lang="it-IT" altLang="it-IT" sz="1200" dirty="0" smtClean="0"/>
              <a:t>. – </a:t>
            </a:r>
            <a:r>
              <a:rPr lang="it-IT" altLang="it-IT" sz="1200" dirty="0" smtClean="0"/>
              <a:t>368 ab</a:t>
            </a:r>
            <a:r>
              <a:rPr lang="it-IT" altLang="it-IT" sz="1200" dirty="0" smtClean="0"/>
              <a:t>./kmq 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Lingua-cultura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hindi, inglese – </a:t>
            </a:r>
            <a:r>
              <a:rPr lang="it-IT" altLang="it-IT" sz="1200" dirty="0" smtClean="0"/>
              <a:t>religione </a:t>
            </a:r>
            <a:r>
              <a:rPr lang="it-IT" altLang="it-IT" sz="1200" dirty="0" smtClean="0"/>
              <a:t>induista</a:t>
            </a:r>
            <a:endParaRPr lang="it-IT" altLang="it-IT" sz="1200" dirty="0"/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4" name="Picture 2" descr="https://upload.wikimedia.org/wikipedia/commons/thumb/4/41/Flag_of_India.svg/2000px-Flag_of_Ind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162" y="63781"/>
            <a:ext cx="1284026" cy="85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INDIA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pic>
        <p:nvPicPr>
          <p:cNvPr id="2050" name="Picture 2" descr="https://makdec.files.wordpress.com/2010/11/india-mapp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821" y="980728"/>
            <a:ext cx="6480720" cy="529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30424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259</Words>
  <Application>Microsoft Office PowerPoint</Application>
  <PresentationFormat>Presentazione su schermo (4:3)</PresentationFormat>
  <Paragraphs>52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33</cp:revision>
  <dcterms:created xsi:type="dcterms:W3CDTF">2014-09-27T15:59:19Z</dcterms:created>
  <dcterms:modified xsi:type="dcterms:W3CDTF">2016-03-25T09:10:52Z</dcterms:modified>
</cp:coreProperties>
</file>