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GIAPPONE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Monte Fuji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Lungo la costa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Mar di </a:t>
            </a:r>
            <a:r>
              <a:rPr lang="it-IT" altLang="it-IT" sz="1200" dirty="0" err="1" smtClean="0"/>
              <a:t>Ohotsk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Mar Cinese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Mar del Giappone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Oceano Pacifico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Shinano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Tone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Biwa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Freddo e nevoso nella zona settentrionale e tropicale verso sud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 smtClean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Tokyo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monarchia parlamentare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3,7%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</a:t>
            </a:r>
            <a:r>
              <a:rPr lang="it-IT" altLang="it-IT" sz="1200" dirty="0" smtClean="0"/>
              <a:t>riso, soia, patate, agrumi, tè e </a:t>
            </a:r>
            <a:r>
              <a:rPr lang="it-IT" altLang="it-IT" sz="1200" dirty="0" err="1" smtClean="0"/>
              <a:t>sake</a:t>
            </a:r>
            <a:r>
              <a:rPr lang="it-IT" altLang="it-IT" sz="1200" dirty="0" smtClean="0"/>
              <a:t> (bevande molto rinomate)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</a:t>
            </a:r>
            <a:r>
              <a:rPr lang="it-IT" altLang="it-IT" sz="1200" dirty="0" smtClean="0"/>
              <a:t>bovini, suini e baco da seta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Pesca: sardine, sgombri, tonni e salmoni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legname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</a:t>
            </a:r>
            <a:r>
              <a:rPr lang="it-IT" altLang="it-IT" sz="1200" dirty="0" smtClean="0"/>
              <a:t>minerarie scarse: metalli, carbone e petrolio 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45.920 $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Moneta: yen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25,2%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siderurgica, chimica, meccanica (mezzi di trasporto rinomati nel mondo), alta tecnologia, stabilimenti della seta, della carta e della ceramica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 (nucleare)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71,1%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Istituti bancari e finanziari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Eccellenti vie di comunicazione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Tokio – Yokohama – Osaka – Kobe – </a:t>
            </a:r>
            <a:r>
              <a:rPr lang="it-IT" altLang="it-IT" sz="1200" dirty="0" smtClean="0"/>
              <a:t>F</a:t>
            </a:r>
            <a:r>
              <a:rPr lang="it-IT" altLang="it-IT" sz="1200" dirty="0" smtClean="0"/>
              <a:t>ukuoka – Kyoto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128.057.352 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338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giapponese </a:t>
            </a:r>
            <a:r>
              <a:rPr lang="it-IT" altLang="it-IT" sz="1200" dirty="0" smtClean="0"/>
              <a:t>– religione </a:t>
            </a:r>
            <a:r>
              <a:rPr lang="it-IT" altLang="it-IT" sz="1200" dirty="0" smtClean="0"/>
              <a:t>shintoista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s://upload.wikimedia.org/wikipedia/commons/thumb/9/9e/Flag_of_Japan.svg/2000px-Flag_of_Jap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120" y="72130"/>
            <a:ext cx="1256135" cy="8367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GIAPPONE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geografica_giappo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47" y="980728"/>
            <a:ext cx="6654067" cy="543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214</Words>
  <Application>Microsoft Office PowerPoint</Application>
  <PresentationFormat>Presentazione su schermo (4:3)</PresentationFormat>
  <Paragraphs>50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32</cp:revision>
  <dcterms:created xsi:type="dcterms:W3CDTF">2014-09-27T15:59:19Z</dcterms:created>
  <dcterms:modified xsi:type="dcterms:W3CDTF">2016-03-25T15:29:22Z</dcterms:modified>
</cp:coreProperties>
</file>