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COREA DEL SUD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Monti </a:t>
            </a:r>
            <a:r>
              <a:rPr lang="it-IT" altLang="it-IT" sz="1200" dirty="0" err="1" smtClean="0"/>
              <a:t>Taebaek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A sud e a ovest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Corea del Nord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Mar Giallo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Mar Giallo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Mar del Giappone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Nakdon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Han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Chungjuho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Temperato, con inverni poco piovosi e estati calde influenzate dai monsoni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Seul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Repubblica presidenziale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6,3% </a:t>
            </a:r>
            <a:r>
              <a:rPr lang="it-IT" altLang="it-IT" sz="1200" dirty="0" smtClean="0"/>
              <a:t>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</a:t>
            </a:r>
            <a:r>
              <a:rPr lang="it-IT" altLang="it-IT" sz="1200" dirty="0" smtClean="0"/>
              <a:t>riso, cereali, patate, soia, tabacco, cotone, sesamo e ginseng 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</a:t>
            </a:r>
            <a:r>
              <a:rPr lang="it-IT" altLang="it-IT" sz="1200" dirty="0" smtClean="0"/>
              <a:t>bovini, suini, volatili e bachi da seta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 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legname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</a:t>
            </a:r>
            <a:r>
              <a:rPr lang="it-IT" altLang="it-IT" sz="1200" dirty="0" smtClean="0"/>
              <a:t>: carbone, ferro, rame, oro, argento e grafite</a:t>
            </a: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22.778 $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</a:t>
            </a:r>
            <a:r>
              <a:rPr lang="it-IT" altLang="it-IT" sz="1200" dirty="0" err="1" smtClean="0"/>
              <a:t>won</a:t>
            </a:r>
            <a:r>
              <a:rPr lang="it-IT" altLang="it-IT" sz="1200" dirty="0" smtClean="0"/>
              <a:t> sudcoreano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24,5%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</a:t>
            </a:r>
            <a:r>
              <a:rPr lang="it-IT" altLang="it-IT" sz="1200" dirty="0" smtClean="0"/>
              <a:t>: siderurgica, metallurgica, chimica, petrolchimica, tessile, alimentare, alta tecnologia, meccanica, cantieristica navale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energia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69,2%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Banche e istituti assicurativi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Commercio 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Seul – Incheon – Seongnam – Busan - Daegu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48.391.343 ab</a:t>
            </a:r>
            <a:r>
              <a:rPr lang="it-IT" altLang="it-IT" sz="1200" dirty="0" smtClean="0"/>
              <a:t>. – </a:t>
            </a:r>
            <a:r>
              <a:rPr lang="it-IT" altLang="it-IT" sz="1200" dirty="0" smtClean="0"/>
              <a:t>486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coreano </a:t>
            </a:r>
            <a:r>
              <a:rPr lang="it-IT" altLang="it-IT" sz="1200" dirty="0" smtClean="0"/>
              <a:t>– </a:t>
            </a:r>
            <a:r>
              <a:rPr lang="it-IT" altLang="it-IT" sz="1200" dirty="0" smtClean="0"/>
              <a:t>ateismo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://flagpedia.net/data/flags/ultra/k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020" y="47878"/>
            <a:ext cx="1339508" cy="89376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COREA DEL SUD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ina_corea_su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25" y="908720"/>
            <a:ext cx="6408712" cy="52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205</Words>
  <Application>Microsoft Office PowerPoint</Application>
  <PresentationFormat>Presentazione su schermo (4:3)</PresentationFormat>
  <Paragraphs>50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33</cp:revision>
  <dcterms:created xsi:type="dcterms:W3CDTF">2014-09-27T15:59:19Z</dcterms:created>
  <dcterms:modified xsi:type="dcterms:W3CDTF">2016-03-25T16:23:47Z</dcterms:modified>
</cp:coreProperties>
</file>