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25/03/2016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CINA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Himalaya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Tian</a:t>
            </a:r>
            <a:r>
              <a:rPr lang="it-IT" altLang="it-IT" sz="1200" dirty="0" smtClean="0"/>
              <a:t> Shan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Karakorum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Pamir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Pianura del Fiume Giallo</a:t>
            </a:r>
            <a:endParaRPr lang="it-IT" altLang="it-IT" sz="1200" dirty="0" smtClean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49" y="146050"/>
            <a:ext cx="3178009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Mongolia – Russia – Kazakistan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Nepal – Bhutan – Myanmar - Vietnam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India – </a:t>
            </a:r>
            <a:r>
              <a:rPr lang="it-IT" altLang="it-IT" sz="1200" dirty="0" err="1" smtClean="0"/>
              <a:t>Kirghistan</a:t>
            </a:r>
            <a:r>
              <a:rPr lang="it-IT" altLang="it-IT" sz="1200" dirty="0" smtClean="0"/>
              <a:t> – Tagikistan - Pakistan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E:Corea del Nord – Oceano Pacifico 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Fiume Giallo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Fiume Azzurro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Tarim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</a:t>
            </a:r>
            <a:r>
              <a:rPr lang="it-IT" altLang="it-IT" sz="1200" dirty="0" err="1" smtClean="0"/>
              <a:t>Quinghai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</a:t>
            </a:r>
            <a:r>
              <a:rPr lang="it-IT" altLang="it-IT" sz="1200" dirty="0" err="1" smtClean="0"/>
              <a:t>Poyang</a:t>
            </a: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Rigido a nord-est, desertico a nord-ovest, piovoso e temperato verso sud a causa dei monso</a:t>
            </a:r>
            <a:r>
              <a:rPr lang="it-IT" altLang="it-IT" sz="1200" dirty="0" smtClean="0"/>
              <a:t>ni, artico sulle vette del Tibet</a:t>
            </a:r>
            <a:endParaRPr lang="it-IT" altLang="it-IT" sz="1200" dirty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Pechino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 smtClean="0"/>
              <a:t>Orientam.politico</a:t>
            </a:r>
            <a:r>
              <a:rPr lang="it-IT" altLang="it-IT" sz="1200" dirty="0" smtClean="0"/>
              <a:t>: Repubblica popolare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36,7% </a:t>
            </a:r>
            <a:r>
              <a:rPr lang="it-IT" altLang="it-IT" sz="1200" dirty="0" smtClean="0"/>
              <a:t>degli occupati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</a:t>
            </a:r>
            <a:r>
              <a:rPr lang="it-IT" altLang="it-IT" sz="1200" dirty="0" smtClean="0"/>
              <a:t>: riso, cereali, patate, soia, ortaggi, legumi, frutta, tè, tabacco, barbabietola da zucchero, piante tessili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suini, ovini e caprini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Pesca 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di legname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</a:t>
            </a:r>
            <a:r>
              <a:rPr lang="it-IT" altLang="it-IT" sz="1200" dirty="0" smtClean="0"/>
              <a:t>: carbone (un terzo di quello mondiale), petrolio, metalli</a:t>
            </a:r>
            <a:endParaRPr lang="it-IT" altLang="it-IT" sz="1200" dirty="0" smtClean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</a:t>
            </a:r>
            <a:r>
              <a:rPr lang="it-IT" altLang="it-IT" sz="1200" dirty="0" smtClean="0"/>
              <a:t>5414 $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yuan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28,7% </a:t>
            </a:r>
            <a:r>
              <a:rPr lang="it-IT" altLang="it-IT" sz="1200" dirty="0" smtClean="0"/>
              <a:t>degli </a:t>
            </a:r>
            <a:r>
              <a:rPr lang="it-IT" altLang="it-IT" sz="1200" dirty="0" smtClean="0"/>
              <a:t>occupati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Alti investimenti stranieri a causa della manodopera a bassissimo costo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</a:t>
            </a:r>
            <a:r>
              <a:rPr lang="it-IT" altLang="it-IT" sz="1200" dirty="0" smtClean="0"/>
              <a:t>: tessile, meccanica, alte tecnologie, elettronica, informatica, siderurgica, chimica, alimentare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di energia (anche nucleare)</a:t>
            </a:r>
            <a:endParaRPr lang="it-IT" altLang="it-IT" sz="1200" dirty="0" smtClean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34,6%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Scambi commerciali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Efficientissima rete di comunicazioni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Turismo </a:t>
            </a: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Pechino – Shangai – Hong Kong – </a:t>
            </a:r>
            <a:r>
              <a:rPr lang="it-IT" altLang="it-IT" sz="1200" dirty="0" err="1" smtClean="0"/>
              <a:t>Chongquing</a:t>
            </a:r>
            <a:r>
              <a:rPr lang="it-IT" altLang="it-IT" sz="1200" dirty="0" smtClean="0"/>
              <a:t> – Canton – Tientsin – Nanchino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1.347.565 ab</a:t>
            </a:r>
            <a:r>
              <a:rPr lang="it-IT" altLang="it-IT" sz="1200" dirty="0" smtClean="0"/>
              <a:t>. – </a:t>
            </a:r>
            <a:r>
              <a:rPr lang="it-IT" altLang="it-IT" sz="1200" dirty="0" smtClean="0"/>
              <a:t>141 ab</a:t>
            </a:r>
            <a:r>
              <a:rPr lang="it-IT" altLang="it-IT" sz="1200" dirty="0" smtClean="0"/>
              <a:t>./kmq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cinese (mandarino) </a:t>
            </a:r>
            <a:r>
              <a:rPr lang="it-IT" altLang="it-IT" sz="1200" dirty="0" smtClean="0"/>
              <a:t>– </a:t>
            </a:r>
            <a:r>
              <a:rPr lang="it-IT" altLang="it-IT" sz="1200" dirty="0" smtClean="0"/>
              <a:t>ateismo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4" name="Picture 2" descr="http://www.rbvex.it/asiagif/cina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43" y="36544"/>
            <a:ext cx="1302800" cy="86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CINA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www.voyagesphotosmanu.com/Complet/images/carta_geografica_cin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646" y="908720"/>
            <a:ext cx="6611069" cy="540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257</Words>
  <Application>Microsoft Office PowerPoint</Application>
  <PresentationFormat>Presentazione su schermo (4:3)</PresentationFormat>
  <Paragraphs>55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33</cp:revision>
  <dcterms:created xsi:type="dcterms:W3CDTF">2014-09-27T15:59:19Z</dcterms:created>
  <dcterms:modified xsi:type="dcterms:W3CDTF">2016-03-25T13:30:41Z</dcterms:modified>
</cp:coreProperties>
</file>