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-112" y="-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45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02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71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9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58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65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22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80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92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98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4F6A-C208-4B54-87AA-173B090D40B0}" type="datetimeFigureOut">
              <a:rPr lang="it-IT" smtClean="0"/>
              <a:t>25/03/16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F69D-940B-4804-89D3-DAA18B99AF58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2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ASIA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921336" y="669702"/>
            <a:ext cx="1809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fisica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Estensione: 44 milioni di kmq – 29,9% delle terre emerse</a:t>
            </a:r>
          </a:p>
          <a:p>
            <a:r>
              <a:rPr lang="it-IT" dirty="0" smtClean="0"/>
              <a:t>Si estende a nord fino al Mar Glaciale e a sud fino all’Oceano Indiano</a:t>
            </a:r>
          </a:p>
          <a:p>
            <a:r>
              <a:rPr lang="it-IT" dirty="0" smtClean="0"/>
              <a:t>Si estende a est fino ai Monti Urali e a ovest fino all’Oceano Pacifico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9550" y="2292027"/>
            <a:ext cx="4958366" cy="30777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OROGRAFIA</a:t>
            </a:r>
          </a:p>
          <a:p>
            <a:r>
              <a:rPr lang="it-IT" sz="1600" dirty="0" smtClean="0"/>
              <a:t>Monti: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Urali (M. </a:t>
            </a:r>
            <a:r>
              <a:rPr lang="it-IT" sz="1600" dirty="0" err="1" smtClean="0"/>
              <a:t>Poznurr</a:t>
            </a:r>
            <a:r>
              <a:rPr lang="it-IT" sz="1600" dirty="0" smtClean="0"/>
              <a:t> 1895m)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del Caucaso (Elbrus 5642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</a:t>
            </a:r>
            <a:r>
              <a:rPr lang="it-IT" sz="1600" dirty="0" err="1" smtClean="0"/>
              <a:t>Zagros</a:t>
            </a:r>
            <a:r>
              <a:rPr lang="it-IT" sz="1600" dirty="0" smtClean="0"/>
              <a:t> (Zard </a:t>
            </a:r>
            <a:r>
              <a:rPr lang="it-IT" sz="1600" dirty="0" err="1"/>
              <a:t>Kuh</a:t>
            </a:r>
            <a:r>
              <a:rPr lang="it-IT" sz="1600" dirty="0"/>
              <a:t> </a:t>
            </a:r>
            <a:r>
              <a:rPr lang="it-IT" sz="1600" dirty="0" smtClean="0"/>
              <a:t>4548 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Monti </a:t>
            </a:r>
            <a:r>
              <a:rPr lang="it-IT" sz="1600" dirty="0"/>
              <a:t>del Tauro (</a:t>
            </a:r>
            <a:r>
              <a:rPr lang="it-IT" sz="1600" dirty="0" err="1" smtClean="0"/>
              <a:t>Demirkazik</a:t>
            </a:r>
            <a:r>
              <a:rPr lang="it-IT" sz="1600" dirty="0" smtClean="0"/>
              <a:t> 3734</a:t>
            </a:r>
            <a:r>
              <a:rPr lang="it-IT" sz="1600" dirty="0"/>
              <a:t> </a:t>
            </a:r>
            <a:r>
              <a:rPr lang="it-IT" sz="1600" dirty="0" smtClean="0"/>
              <a:t>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Himalaya (Everest 8848 m, K2 8611 m</a:t>
            </a:r>
            <a:r>
              <a:rPr lang="it-IT" sz="1600" dirty="0"/>
              <a:t>, </a:t>
            </a:r>
            <a:r>
              <a:rPr lang="it-IT" sz="1600" dirty="0" smtClean="0"/>
              <a:t> </a:t>
            </a:r>
            <a:r>
              <a:rPr lang="it-IT" sz="1600" dirty="0" err="1" smtClean="0"/>
              <a:t>Kangchenjunga</a:t>
            </a:r>
            <a:r>
              <a:rPr lang="it-IT" sz="1600" dirty="0" smtClean="0"/>
              <a:t> 8586 m)</a:t>
            </a:r>
          </a:p>
          <a:p>
            <a:r>
              <a:rPr lang="it-IT" sz="1600" dirty="0" smtClean="0"/>
              <a:t>Pianure: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Bassopiano Siberiano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Piana del Gange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Piana del fiume Giallo</a:t>
            </a:r>
            <a:endParaRPr lang="it-IT" sz="16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346064" y="2292027"/>
            <a:ext cx="4958366" cy="30469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IDROGRAFIA</a:t>
            </a:r>
          </a:p>
          <a:p>
            <a:r>
              <a:rPr lang="it-IT" sz="1600" dirty="0" smtClean="0"/>
              <a:t>Fiumi: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Fiume Giallo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Fiume Azzurro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Gange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Indo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err="1" smtClean="0"/>
              <a:t>Ob</a:t>
            </a:r>
            <a:r>
              <a:rPr lang="it-IT" sz="1600" dirty="0" smtClean="0"/>
              <a:t>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Jenisej </a:t>
            </a:r>
          </a:p>
          <a:p>
            <a:r>
              <a:rPr lang="it-IT" sz="1600" dirty="0" smtClean="0"/>
              <a:t>Laghi: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Mar Caspio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Lago d’Aral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Lago Bajkal</a:t>
            </a:r>
            <a:endParaRPr lang="it-IT" sz="16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79550" y="5653826"/>
            <a:ext cx="10724880" cy="83099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CLIMA: </a:t>
            </a:r>
            <a:endParaRPr lang="it-IT" sz="1600" dirty="0"/>
          </a:p>
          <a:p>
            <a:r>
              <a:rPr lang="it-IT" sz="1600" dirty="0" smtClean="0"/>
              <a:t>Polare al nord, con forti precipitazioni soprattutto sulle catene montuose del centro, arido e stepposo nella penisola arabica e a sud del bassopiano siberiano. Clima, invece, tropicale-umido sulle coste orientali e mediterraneo a ovest</a:t>
            </a:r>
            <a:endParaRPr lang="it-IT" sz="1600" dirty="0"/>
          </a:p>
        </p:txBody>
      </p:sp>
      <p:pic>
        <p:nvPicPr>
          <p:cNvPr id="1028" name="Picture 4" descr="https://encrypted-tbn0.gstatic.com/images?q=tbn:ANd9GcTETLSP3uY4aSS9TV8fy88lIJynBWz3CRMoZBORvKQfBMC0lxD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272" y="298494"/>
            <a:ext cx="3034351" cy="154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93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ASIA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113991" y="581751"/>
            <a:ext cx="3424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Geografia umana - economica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84856" y="1146220"/>
            <a:ext cx="735383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Popolazione: circa 4.100 milioni di abitanti </a:t>
            </a:r>
          </a:p>
          <a:p>
            <a:r>
              <a:rPr lang="it-IT" dirty="0" smtClean="0"/>
              <a:t>Densità media: 94 ab./kmq</a:t>
            </a:r>
          </a:p>
          <a:p>
            <a:r>
              <a:rPr lang="it-IT" dirty="0" smtClean="0"/>
              <a:t>Distribuzione diseguale sul territorio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9549" y="2233909"/>
            <a:ext cx="6864440" cy="233910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LINGUE: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Arabo (penisola arabica, Iran, Iraq)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Tunguso (zona nord-orientale)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Sinico  (Cina dell’est e Giappone)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Indiano (India e paesi limitrofi)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Turanico  (zona occidentale, Afghanistan)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Thai e </a:t>
            </a:r>
            <a:r>
              <a:rPr lang="it-IT" sz="1600" dirty="0" err="1" smtClean="0"/>
              <a:t>malaico</a:t>
            </a:r>
            <a:r>
              <a:rPr lang="it-IT" sz="1600" dirty="0" smtClean="0"/>
              <a:t>-indonesiano (zona sud-orientale e isole del Pacifico) </a:t>
            </a:r>
          </a:p>
          <a:p>
            <a:endParaRPr lang="it-IT" sz="1600" dirty="0"/>
          </a:p>
          <a:p>
            <a:r>
              <a:rPr lang="it-IT" sz="1600" dirty="0" smtClean="0"/>
              <a:t>Breve testo sulle lingue e sulla loro diffusione nel continente trattato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79549" y="4737370"/>
            <a:ext cx="6864440" cy="206210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RELIGIONI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Cattolicesimo (Caucaso, alcune isole del Pacifico)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Cristianesimo-ortodosso (Russia dell’ovest)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Shintoismo </a:t>
            </a:r>
            <a:r>
              <a:rPr lang="it-IT" sz="1600" dirty="0" smtClean="0"/>
              <a:t>(Giappone)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Taoismo e Confucianesimo (Cina)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Islamismo (Sunniti: Asia centrale, penisola arabica, arcipelago indonesiano)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B</a:t>
            </a:r>
            <a:r>
              <a:rPr lang="it-IT" sz="1600" dirty="0" smtClean="0"/>
              <a:t>uddismo (est e sud-est asiatico)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 smtClean="0"/>
              <a:t>Induismo (India)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8010660" y="2434106"/>
            <a:ext cx="3090930" cy="403187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ECONOMIA</a:t>
            </a:r>
          </a:p>
          <a:p>
            <a:r>
              <a:rPr lang="it-IT" sz="1600" dirty="0" smtClean="0"/>
              <a:t>Primario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Agricoltura prevalentemente di sussistenza e poco meccanizzata, allevamento e importanti risorse energetiche (petrolio, carbone, gas)</a:t>
            </a:r>
          </a:p>
          <a:p>
            <a:r>
              <a:rPr lang="it-IT" sz="1600" dirty="0" smtClean="0"/>
              <a:t>Secondario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Sviluppo industriale costante (siderurgia, meccanica, elettronica, energia e delle armi)</a:t>
            </a:r>
          </a:p>
          <a:p>
            <a:r>
              <a:rPr lang="it-IT" sz="1600" dirty="0" smtClean="0"/>
              <a:t>Terziario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/>
              <a:t>Servizi di un certo livello solo nei paesi più industrializzati (Cina, Giappone e Russia)</a:t>
            </a:r>
            <a:endParaRPr lang="it-IT" sz="1600" dirty="0"/>
          </a:p>
        </p:txBody>
      </p:sp>
      <p:pic>
        <p:nvPicPr>
          <p:cNvPr id="10" name="Picture 4" descr="https://encrypted-tbn0.gstatic.com/images?q=tbn:ANd9GcTETLSP3uY4aSS9TV8fy88lIJynBWz3CRMoZBORvKQfBMC0lxD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272" y="298494"/>
            <a:ext cx="3034351" cy="154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8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s://upload.wikimedia.org/wikipedia/commons/2/2a/Asia_satellite_orthographi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50" y="1171439"/>
            <a:ext cx="4856344" cy="504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5048516" y="270457"/>
            <a:ext cx="1555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ASIA</a:t>
            </a:r>
            <a:endParaRPr lang="it-IT" sz="2000" dirty="0" smtClean="0">
              <a:solidFill>
                <a:srgbClr val="FF0000"/>
              </a:solidFill>
            </a:endParaRPr>
          </a:p>
        </p:txBody>
      </p:sp>
      <p:pic>
        <p:nvPicPr>
          <p:cNvPr id="2062" name="Picture 14" descr="http://www.globopix.net/asi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25" y="1429016"/>
            <a:ext cx="5543649" cy="47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963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337</Words>
  <Application>Microsoft Macintosh PowerPoint</Application>
  <PresentationFormat>Personalizzato</PresentationFormat>
  <Paragraphs>60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di PowerPoint</vt:lpstr>
      <vt:lpstr>Presentazione di PowerPoint</vt:lpstr>
      <vt:lpstr>Presentazione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carda</dc:creator>
  <cp:lastModifiedBy>Valentina Felici</cp:lastModifiedBy>
  <cp:revision>22</cp:revision>
  <dcterms:created xsi:type="dcterms:W3CDTF">2015-11-15T11:04:12Z</dcterms:created>
  <dcterms:modified xsi:type="dcterms:W3CDTF">2016-03-25T18:16:09Z</dcterms:modified>
</cp:coreProperties>
</file>