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88" autoAdjust="0"/>
    <p:restoredTop sz="94434" autoAdjust="0"/>
  </p:normalViewPr>
  <p:slideViewPr>
    <p:cSldViewPr>
      <p:cViewPr varScale="1">
        <p:scale>
          <a:sx n="74" d="100"/>
          <a:sy n="74" d="100"/>
        </p:scale>
        <p:origin x="16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501607D-E1A5-4994-9AF2-50292385D283}" type="datetimeFigureOut">
              <a:rPr lang="it-IT"/>
              <a:pPr>
                <a:defRPr/>
              </a:pPr>
              <a:t>25/03/2016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315CA71-442B-4D8C-9376-ACBE4C5E6FC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8218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/>
          </a:p>
        </p:txBody>
      </p:sp>
      <p:sp>
        <p:nvSpPr>
          <p:cNvPr id="41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4A0D338-73E6-4796-8513-EA0F3AF303C6}" type="slidenum">
              <a:rPr lang="it-IT" altLang="it-IT" smtClean="0"/>
              <a:pPr/>
              <a:t>1</a:t>
            </a:fld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887312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33231-F363-4AD2-8A07-8FCA3B0F48B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3401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57B8E-74F8-4E4E-8245-9325CC174A5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48188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6FD85-D8CF-47E1-A712-F2BE420F2CA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00105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D9599-B3C0-4ED5-AACE-0BC582E8F59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8179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17FF4-D881-43D3-871C-FFB3A35B1EF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21251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5999D-5009-4BBA-BE8B-CE1AE8A1B96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73134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493C7-00C1-41C6-A7EF-8DF8B00FCC7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94686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369EB-9268-4970-AB20-621D0824E5D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405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7BE95-8A0C-4CA2-8E67-40CB866F23C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68624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70861-1EDD-40D2-8617-57B4D78B4A6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94993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55E31-E4E8-4F0C-8A69-9B300C0C008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70612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DCF0533-8FE5-40C9-8243-697591DA35A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ARMENIA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sp>
        <p:nvSpPr>
          <p:cNvPr id="3075" name="Text Box 23"/>
          <p:cNvSpPr txBox="1">
            <a:spLocks noChangeArrowheads="1"/>
          </p:cNvSpPr>
          <p:nvPr/>
        </p:nvSpPr>
        <p:spPr bwMode="auto">
          <a:xfrm>
            <a:off x="1436688" y="1003300"/>
            <a:ext cx="1439862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FF0000"/>
                </a:solidFill>
              </a:rPr>
              <a:t>geografia fisica</a:t>
            </a:r>
          </a:p>
        </p:txBody>
      </p:sp>
      <p:sp>
        <p:nvSpPr>
          <p:cNvPr id="3076" name="Text Box 28"/>
          <p:cNvSpPr txBox="1">
            <a:spLocks noChangeArrowheads="1"/>
          </p:cNvSpPr>
          <p:nvPr/>
        </p:nvSpPr>
        <p:spPr bwMode="auto">
          <a:xfrm>
            <a:off x="-23813" y="1182688"/>
            <a:ext cx="156686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OROGRAFIA</a:t>
            </a:r>
          </a:p>
        </p:txBody>
      </p:sp>
      <p:sp>
        <p:nvSpPr>
          <p:cNvPr id="3077" name="Text Box 65"/>
          <p:cNvSpPr txBox="1">
            <a:spLocks noChangeArrowheads="1"/>
          </p:cNvSpPr>
          <p:nvPr/>
        </p:nvSpPr>
        <p:spPr bwMode="auto">
          <a:xfrm>
            <a:off x="71438" y="1384300"/>
            <a:ext cx="4048125" cy="13849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Monti: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Monte </a:t>
            </a:r>
            <a:r>
              <a:rPr lang="it-IT" altLang="it-IT" sz="1200" dirty="0" err="1" smtClean="0"/>
              <a:t>Aragats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Pianure: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NO</a:t>
            </a:r>
            <a:endParaRPr lang="it-IT" altLang="it-IT" sz="1200" dirty="0" smtClean="0"/>
          </a:p>
          <a:p>
            <a:pPr marL="0" indent="0" eaLnBrk="1" hangingPunct="1">
              <a:spcBef>
                <a:spcPct val="0"/>
              </a:spcBef>
              <a:buNone/>
            </a:pP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endParaRPr lang="it-IT" altLang="it-IT" sz="1200" dirty="0" smtClean="0"/>
          </a:p>
          <a:p>
            <a:pPr marL="0" indent="0" eaLnBrk="1" hangingPunct="1">
              <a:spcBef>
                <a:spcPct val="0"/>
              </a:spcBef>
              <a:buNone/>
            </a:pPr>
            <a:endParaRPr lang="it-IT" altLang="it-IT" sz="1200" dirty="0"/>
          </a:p>
        </p:txBody>
      </p:sp>
      <p:sp>
        <p:nvSpPr>
          <p:cNvPr id="3078" name="Text Box 79"/>
          <p:cNvSpPr txBox="1">
            <a:spLocks noChangeArrowheads="1"/>
          </p:cNvSpPr>
          <p:nvPr/>
        </p:nvSpPr>
        <p:spPr bwMode="auto">
          <a:xfrm>
            <a:off x="57150" y="146050"/>
            <a:ext cx="2819400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N</a:t>
            </a:r>
            <a:r>
              <a:rPr lang="it-IT" altLang="it-IT" sz="1200" dirty="0" smtClean="0"/>
              <a:t>: Georgia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S</a:t>
            </a:r>
            <a:r>
              <a:rPr lang="it-IT" altLang="it-IT" sz="1200" dirty="0" smtClean="0"/>
              <a:t>: Iran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smtClean="0"/>
              <a:t>O: Turchia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E</a:t>
            </a:r>
            <a:r>
              <a:rPr lang="it-IT" altLang="it-IT" sz="1200" dirty="0" smtClean="0"/>
              <a:t>: Azerbaigian</a:t>
            </a:r>
            <a:endParaRPr lang="it-IT" altLang="it-IT" sz="1200" dirty="0"/>
          </a:p>
        </p:txBody>
      </p:sp>
      <p:sp>
        <p:nvSpPr>
          <p:cNvPr id="3080" name="Text Box 28"/>
          <p:cNvSpPr txBox="1">
            <a:spLocks noChangeArrowheads="1"/>
          </p:cNvSpPr>
          <p:nvPr/>
        </p:nvSpPr>
        <p:spPr bwMode="auto">
          <a:xfrm>
            <a:off x="-1588" y="2781300"/>
            <a:ext cx="156686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IDROGRAFIA</a:t>
            </a:r>
          </a:p>
        </p:txBody>
      </p:sp>
      <p:sp>
        <p:nvSpPr>
          <p:cNvPr id="3081" name="Text Box 28"/>
          <p:cNvSpPr txBox="1">
            <a:spLocks noChangeArrowheads="1"/>
          </p:cNvSpPr>
          <p:nvPr/>
        </p:nvSpPr>
        <p:spPr bwMode="auto">
          <a:xfrm>
            <a:off x="-23813" y="4318000"/>
            <a:ext cx="1566863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CLIMA</a:t>
            </a:r>
          </a:p>
        </p:txBody>
      </p:sp>
      <p:sp>
        <p:nvSpPr>
          <p:cNvPr id="3082" name="Text Box 65"/>
          <p:cNvSpPr txBox="1">
            <a:spLocks noChangeArrowheads="1"/>
          </p:cNvSpPr>
          <p:nvPr/>
        </p:nvSpPr>
        <p:spPr bwMode="auto">
          <a:xfrm>
            <a:off x="73025" y="2984500"/>
            <a:ext cx="4048125" cy="13849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Fiumi: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err="1" smtClean="0"/>
              <a:t>Aras</a:t>
            </a:r>
            <a:r>
              <a:rPr lang="it-IT" altLang="it-IT" sz="1200" dirty="0" smtClean="0"/>
              <a:t> 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Laghi: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Lago </a:t>
            </a:r>
            <a:r>
              <a:rPr lang="it-IT" altLang="it-IT" sz="1200" dirty="0" err="1" smtClean="0"/>
              <a:t>Sevan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it-IT" altLang="it-IT" sz="1200" dirty="0"/>
          </a:p>
        </p:txBody>
      </p:sp>
      <p:sp>
        <p:nvSpPr>
          <p:cNvPr id="3083" name="Text Box 65"/>
          <p:cNvSpPr txBox="1">
            <a:spLocks noChangeArrowheads="1"/>
          </p:cNvSpPr>
          <p:nvPr/>
        </p:nvSpPr>
        <p:spPr bwMode="auto">
          <a:xfrm>
            <a:off x="85725" y="4533900"/>
            <a:ext cx="4048125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smtClean="0"/>
              <a:t>Continentale, con forti escursioni termiche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</p:txBody>
      </p:sp>
      <p:sp>
        <p:nvSpPr>
          <p:cNvPr id="3084" name="Text Box 23"/>
          <p:cNvSpPr txBox="1">
            <a:spLocks noChangeArrowheads="1"/>
          </p:cNvSpPr>
          <p:nvPr/>
        </p:nvSpPr>
        <p:spPr bwMode="auto">
          <a:xfrm>
            <a:off x="5857875" y="981075"/>
            <a:ext cx="1557338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chemeClr val="accent2"/>
                </a:solidFill>
              </a:rPr>
              <a:t>geografia politica</a:t>
            </a:r>
          </a:p>
        </p:txBody>
      </p:sp>
      <p:sp>
        <p:nvSpPr>
          <p:cNvPr id="3085" name="Text Box 65"/>
          <p:cNvSpPr txBox="1">
            <a:spLocks noChangeArrowheads="1"/>
          </p:cNvSpPr>
          <p:nvPr/>
        </p:nvSpPr>
        <p:spPr bwMode="auto">
          <a:xfrm>
            <a:off x="5004048" y="1230313"/>
            <a:ext cx="345574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Capitale</a:t>
            </a:r>
            <a:r>
              <a:rPr lang="it-IT" altLang="it-IT" sz="1200" dirty="0" smtClean="0"/>
              <a:t>: </a:t>
            </a:r>
            <a:r>
              <a:rPr lang="it-IT" altLang="it-IT" sz="1200" dirty="0" smtClean="0"/>
              <a:t>Erevan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err="1" smtClean="0"/>
              <a:t>Orientam.politico</a:t>
            </a:r>
            <a:r>
              <a:rPr lang="it-IT" altLang="it-IT" sz="1200" dirty="0" smtClean="0"/>
              <a:t>: Repubblica semipresidenziale</a:t>
            </a:r>
            <a:endParaRPr lang="it-IT" altLang="it-IT" sz="1200" dirty="0"/>
          </a:p>
        </p:txBody>
      </p:sp>
      <p:sp>
        <p:nvSpPr>
          <p:cNvPr id="3086" name="Text Box 23"/>
          <p:cNvSpPr txBox="1">
            <a:spLocks noChangeArrowheads="1"/>
          </p:cNvSpPr>
          <p:nvPr/>
        </p:nvSpPr>
        <p:spPr bwMode="auto">
          <a:xfrm>
            <a:off x="5873750" y="1824038"/>
            <a:ext cx="17224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00B050"/>
                </a:solidFill>
              </a:rPr>
              <a:t>geografia economica</a:t>
            </a:r>
          </a:p>
        </p:txBody>
      </p:sp>
      <p:sp>
        <p:nvSpPr>
          <p:cNvPr id="3087" name="Text Box 28"/>
          <p:cNvSpPr txBox="1">
            <a:spLocks noChangeArrowheads="1"/>
          </p:cNvSpPr>
          <p:nvPr/>
        </p:nvSpPr>
        <p:spPr bwMode="auto">
          <a:xfrm>
            <a:off x="4338638" y="2457450"/>
            <a:ext cx="1560512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1° settore</a:t>
            </a:r>
          </a:p>
        </p:txBody>
      </p:sp>
      <p:sp>
        <p:nvSpPr>
          <p:cNvPr id="3088" name="Text Box 65"/>
          <p:cNvSpPr txBox="1">
            <a:spLocks noChangeArrowheads="1"/>
          </p:cNvSpPr>
          <p:nvPr/>
        </p:nvSpPr>
        <p:spPr bwMode="auto">
          <a:xfrm>
            <a:off x="4387850" y="2682875"/>
            <a:ext cx="4430713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45,4% degli occupati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Agricoltura: cereali, frutta, cotone, barbabietola e tabacco 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Allevamento: ovini e bovini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Estrazioni minerarie: carbone, gas naturale, oro, ferro, argento e rame</a:t>
            </a:r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 smtClean="0"/>
          </a:p>
        </p:txBody>
      </p:sp>
      <p:sp>
        <p:nvSpPr>
          <p:cNvPr id="3089" name="Text Box 65"/>
          <p:cNvSpPr txBox="1">
            <a:spLocks noChangeArrowheads="1"/>
          </p:cNvSpPr>
          <p:nvPr/>
        </p:nvSpPr>
        <p:spPr bwMode="auto">
          <a:xfrm>
            <a:off x="5106988" y="2076450"/>
            <a:ext cx="3251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PIL/ab</a:t>
            </a:r>
            <a:r>
              <a:rPr lang="it-IT" altLang="it-IT" sz="1200" dirty="0" smtClean="0"/>
              <a:t>.: </a:t>
            </a:r>
            <a:r>
              <a:rPr lang="it-IT" altLang="it-IT" sz="1200" dirty="0" smtClean="0"/>
              <a:t>3033 $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smtClean="0"/>
              <a:t>Moneta: </a:t>
            </a:r>
            <a:r>
              <a:rPr lang="it-IT" altLang="it-IT" sz="1200" dirty="0" err="1" smtClean="0"/>
              <a:t>dram</a:t>
            </a:r>
            <a:endParaRPr lang="it-IT" altLang="it-IT" sz="1200" dirty="0"/>
          </a:p>
        </p:txBody>
      </p:sp>
      <p:sp>
        <p:nvSpPr>
          <p:cNvPr id="3090" name="Text Box 28"/>
          <p:cNvSpPr txBox="1">
            <a:spLocks noChangeArrowheads="1"/>
          </p:cNvSpPr>
          <p:nvPr/>
        </p:nvSpPr>
        <p:spPr bwMode="auto">
          <a:xfrm>
            <a:off x="4387850" y="4252913"/>
            <a:ext cx="156051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2° settore</a:t>
            </a:r>
          </a:p>
        </p:txBody>
      </p:sp>
      <p:sp>
        <p:nvSpPr>
          <p:cNvPr id="3091" name="Text Box 65"/>
          <p:cNvSpPr txBox="1">
            <a:spLocks noChangeArrowheads="1"/>
          </p:cNvSpPr>
          <p:nvPr/>
        </p:nvSpPr>
        <p:spPr bwMode="auto">
          <a:xfrm>
            <a:off x="4387850" y="4473575"/>
            <a:ext cx="4430713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15,1% </a:t>
            </a:r>
            <a:r>
              <a:rPr lang="it-IT" altLang="it-IT" sz="1200" dirty="0" smtClean="0"/>
              <a:t>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Industria: chimica, meccanica, tessile, alimentare</a:t>
            </a:r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 smtClean="0"/>
          </a:p>
        </p:txBody>
      </p:sp>
      <p:sp>
        <p:nvSpPr>
          <p:cNvPr id="3092" name="Text Box 28"/>
          <p:cNvSpPr txBox="1">
            <a:spLocks noChangeArrowheads="1"/>
          </p:cNvSpPr>
          <p:nvPr/>
        </p:nvSpPr>
        <p:spPr bwMode="auto">
          <a:xfrm>
            <a:off x="4387850" y="5676900"/>
            <a:ext cx="156051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3° settore</a:t>
            </a:r>
          </a:p>
        </p:txBody>
      </p:sp>
      <p:sp>
        <p:nvSpPr>
          <p:cNvPr id="3093" name="Text Box 65"/>
          <p:cNvSpPr txBox="1">
            <a:spLocks noChangeArrowheads="1"/>
          </p:cNvSpPr>
          <p:nvPr/>
        </p:nvSpPr>
        <p:spPr bwMode="auto">
          <a:xfrm>
            <a:off x="4387850" y="5895975"/>
            <a:ext cx="4430713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39,5% </a:t>
            </a:r>
            <a:r>
              <a:rPr lang="it-IT" altLang="it-IT" sz="1200" dirty="0" smtClean="0"/>
              <a:t>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Limitati scambi commerciali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Esportazione </a:t>
            </a:r>
          </a:p>
          <a:p>
            <a:pPr marL="171450" indent="-171450" eaLnBrk="1" hangingPunct="1">
              <a:spcBef>
                <a:spcPct val="0"/>
              </a:spcBef>
            </a:pPr>
            <a:endParaRPr lang="it-IT" altLang="it-IT" sz="1200" dirty="0"/>
          </a:p>
        </p:txBody>
      </p:sp>
      <p:sp>
        <p:nvSpPr>
          <p:cNvPr id="3094" name="Text Box 23"/>
          <p:cNvSpPr txBox="1">
            <a:spLocks noChangeArrowheads="1"/>
          </p:cNvSpPr>
          <p:nvPr/>
        </p:nvSpPr>
        <p:spPr bwMode="auto">
          <a:xfrm>
            <a:off x="1085850" y="5399088"/>
            <a:ext cx="1439863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7030A0"/>
                </a:solidFill>
              </a:rPr>
              <a:t>geografia umana</a:t>
            </a:r>
          </a:p>
        </p:txBody>
      </p:sp>
      <p:sp>
        <p:nvSpPr>
          <p:cNvPr id="3095" name="Text Box 28"/>
          <p:cNvSpPr txBox="1">
            <a:spLocks noChangeArrowheads="1"/>
          </p:cNvSpPr>
          <p:nvPr/>
        </p:nvSpPr>
        <p:spPr bwMode="auto">
          <a:xfrm>
            <a:off x="0" y="-53975"/>
            <a:ext cx="827088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CONFINI</a:t>
            </a:r>
          </a:p>
        </p:txBody>
      </p:sp>
      <p:sp>
        <p:nvSpPr>
          <p:cNvPr id="2" name="Rettangolo 1"/>
          <p:cNvSpPr/>
          <p:nvPr/>
        </p:nvSpPr>
        <p:spPr bwMode="auto">
          <a:xfrm>
            <a:off x="26532" y="1026456"/>
            <a:ext cx="4165589" cy="4249555"/>
          </a:xfrm>
          <a:prstGeom prst="rect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289698" y="1003299"/>
            <a:ext cx="4694840" cy="763695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sp>
        <p:nvSpPr>
          <p:cNvPr id="94" name="Rettangolo 93"/>
          <p:cNvSpPr/>
          <p:nvPr/>
        </p:nvSpPr>
        <p:spPr bwMode="auto">
          <a:xfrm>
            <a:off x="4305000" y="1823941"/>
            <a:ext cx="4679538" cy="4971846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>
              <a:solidFill>
                <a:srgbClr val="00B050"/>
              </a:solidFill>
            </a:endParaRPr>
          </a:p>
        </p:txBody>
      </p:sp>
      <p:sp>
        <p:nvSpPr>
          <p:cNvPr id="3105" name="Text Box 65"/>
          <p:cNvSpPr txBox="1">
            <a:spLocks noChangeArrowheads="1"/>
          </p:cNvSpPr>
          <p:nvPr/>
        </p:nvSpPr>
        <p:spPr bwMode="auto">
          <a:xfrm>
            <a:off x="79375" y="5638800"/>
            <a:ext cx="3722688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CITTA</a:t>
            </a:r>
            <a:r>
              <a:rPr lang="it-IT" altLang="it-IT" sz="1200" dirty="0" smtClean="0"/>
              <a:t>’: Erevan – Gyumri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Abitanti-densità</a:t>
            </a:r>
            <a:r>
              <a:rPr lang="it-IT" altLang="it-IT" sz="1200" dirty="0" smtClean="0"/>
              <a:t>: </a:t>
            </a:r>
            <a:r>
              <a:rPr lang="it-IT" altLang="it-IT" sz="1200" dirty="0" smtClean="0"/>
              <a:t>3.262.600 </a:t>
            </a:r>
            <a:r>
              <a:rPr lang="it-IT" altLang="it-IT" sz="1200" dirty="0" smtClean="0"/>
              <a:t>ab</a:t>
            </a:r>
            <a:r>
              <a:rPr lang="it-IT" altLang="it-IT" sz="1200" dirty="0" smtClean="0"/>
              <a:t>. – </a:t>
            </a:r>
            <a:r>
              <a:rPr lang="it-IT" altLang="it-IT" sz="1200" dirty="0" smtClean="0"/>
              <a:t>110 ab</a:t>
            </a:r>
            <a:r>
              <a:rPr lang="it-IT" altLang="it-IT" sz="1200" dirty="0" smtClean="0"/>
              <a:t>./kmq 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Lingua-cultura</a:t>
            </a:r>
            <a:r>
              <a:rPr lang="it-IT" altLang="it-IT" sz="1200" dirty="0" smtClean="0"/>
              <a:t>: </a:t>
            </a:r>
            <a:r>
              <a:rPr lang="it-IT" altLang="it-IT" sz="1200" dirty="0" smtClean="0"/>
              <a:t>armeno – </a:t>
            </a:r>
            <a:r>
              <a:rPr lang="it-IT" altLang="it-IT" sz="1200" dirty="0" smtClean="0"/>
              <a:t>religione </a:t>
            </a:r>
            <a:r>
              <a:rPr lang="it-IT" altLang="it-IT" sz="1200" dirty="0" smtClean="0"/>
              <a:t>ortodossa</a:t>
            </a:r>
            <a:endParaRPr lang="it-IT" altLang="it-IT" sz="1200" dirty="0"/>
          </a:p>
        </p:txBody>
      </p:sp>
      <p:sp>
        <p:nvSpPr>
          <p:cNvPr id="96" name="Rettangolo 95"/>
          <p:cNvSpPr/>
          <p:nvPr/>
        </p:nvSpPr>
        <p:spPr bwMode="auto">
          <a:xfrm>
            <a:off x="26394" y="5399860"/>
            <a:ext cx="4165589" cy="1395927"/>
          </a:xfrm>
          <a:prstGeom prst="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pic>
        <p:nvPicPr>
          <p:cNvPr id="4" name="Picture 2" descr="http://flagpedia.net/data/flags/ultra/am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870" y="55233"/>
            <a:ext cx="1679918" cy="839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ARMENIA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pic>
        <p:nvPicPr>
          <p:cNvPr id="3" name="Picture 2" descr="http://www.studiomusica.it/ragazzi_il_mondo/resto_del_mondo/Asia/Armenia%20-%20mapp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841" y="908720"/>
            <a:ext cx="6120680" cy="5479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030424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147</Words>
  <Application>Microsoft Office PowerPoint</Application>
  <PresentationFormat>Presentazione su schermo (4:3)</PresentationFormat>
  <Paragraphs>50</Paragraphs>
  <Slides>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Struttura predefinita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Cristiano</dc:creator>
  <cp:lastModifiedBy>carda</cp:lastModifiedBy>
  <cp:revision>32</cp:revision>
  <dcterms:created xsi:type="dcterms:W3CDTF">2014-09-27T15:59:19Z</dcterms:created>
  <dcterms:modified xsi:type="dcterms:W3CDTF">2016-03-25T08:43:49Z</dcterms:modified>
</cp:coreProperties>
</file>