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25/03/2016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AFGHANISTAN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Hindu </a:t>
            </a:r>
            <a:r>
              <a:rPr lang="it-IT" altLang="it-IT" sz="1200" dirty="0" err="1" smtClean="0"/>
              <a:t>Kush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Pamir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Lungo i fiumi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Turkmenistan – Uzbekistan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Pakistan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Iran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Tagikistan – </a:t>
            </a:r>
            <a:r>
              <a:rPr lang="it-IT" altLang="it-IT" sz="1200" dirty="0" smtClean="0"/>
              <a:t>P</a:t>
            </a:r>
            <a:r>
              <a:rPr lang="it-IT" altLang="it-IT" sz="1200" dirty="0" smtClean="0"/>
              <a:t>akistan 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Amudarja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Kabul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Helmand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Dashte</a:t>
            </a:r>
            <a:r>
              <a:rPr lang="it-IT" altLang="it-IT" sz="1200" dirty="0" smtClean="0"/>
              <a:t> </a:t>
            </a:r>
            <a:r>
              <a:rPr lang="it-IT" altLang="it-IT" sz="1200" dirty="0" err="1" smtClean="0"/>
              <a:t>Nawur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Continentale-arido, con forti escursioni termiche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 </a:t>
            </a: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Kabul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/>
              <a:t>Orientam.politico</a:t>
            </a:r>
            <a:r>
              <a:rPr lang="it-IT" altLang="it-IT" sz="1200" dirty="0" smtClean="0"/>
              <a:t>: Repubblica islamica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59,4%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cereali, patate, frutta, cotone, papavero da oppio (che alimenta il mercato illegale)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/>
              <a:t>A</a:t>
            </a:r>
            <a:r>
              <a:rPr lang="it-IT" altLang="it-IT" sz="1200" dirty="0" smtClean="0"/>
              <a:t>llevamento: ovini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minerarie: carbone, rame, gas naturale, cromo e ferro (tutti scarsamente sfruttati)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585 $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nuovo afghani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20%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Le poche industrie sono state distrutte dalla guerra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Artigianato: produzione di tappeti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20,6%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Servizi e trasporti quasi inesistenti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Kabul – Herat – Kandahar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25.119.300 ab. – 38 ab./kmq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</a:t>
            </a:r>
            <a:r>
              <a:rPr lang="it-IT" altLang="it-IT" sz="1200" dirty="0" err="1" smtClean="0"/>
              <a:t>pashto</a:t>
            </a:r>
            <a:r>
              <a:rPr lang="it-IT" altLang="it-IT" sz="1200" dirty="0" smtClean="0"/>
              <a:t> e </a:t>
            </a:r>
            <a:r>
              <a:rPr lang="it-IT" altLang="it-IT" sz="1200" dirty="0" err="1" smtClean="0"/>
              <a:t>dari</a:t>
            </a:r>
            <a:r>
              <a:rPr lang="it-IT" altLang="it-IT" sz="1200" dirty="0" smtClean="0"/>
              <a:t> – religione musulmana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1026" name="Picture 2" descr="http://digilander.libero.it/breschirob/asiagif/afghan3a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550" y="88816"/>
            <a:ext cx="1266638" cy="84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AFGHANISTAN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4.bp.blogspot.com/-dPUtYzBHhXA/VfV4iU7oKoI/AAAAAAABHIA/k_SDDgKjmD4/s1600/Afghanistan%25252Bcarta%25252Bfis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6552728" cy="510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177</Words>
  <Application>Microsoft Office PowerPoint</Application>
  <PresentationFormat>Presentazione su schermo (4:3)</PresentationFormat>
  <Paragraphs>51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29</cp:revision>
  <dcterms:created xsi:type="dcterms:W3CDTF">2014-09-27T15:59:19Z</dcterms:created>
  <dcterms:modified xsi:type="dcterms:W3CDTF">2016-03-25T08:26:09Z</dcterms:modified>
</cp:coreProperties>
</file>