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6BA94-8C66-48FB-A3E4-A9AB9F1BE2A6}" type="datetimeFigureOut">
              <a:rPr lang="it-IT" smtClean="0"/>
              <a:pPr/>
              <a:t>31/03/2016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7BBF2-793E-453B-8524-CE268E6345D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547664" y="116632"/>
            <a:ext cx="59532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Viaggio in Giappone</a:t>
            </a:r>
            <a:endParaRPr lang="it-IT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266" name="Picture 2" descr="Mappa Giappone - Cartina del Giappp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836712"/>
            <a:ext cx="4952275" cy="6021288"/>
          </a:xfrm>
          <a:prstGeom prst="rect">
            <a:avLst/>
          </a:prstGeom>
          <a:noFill/>
        </p:spPr>
      </p:pic>
      <p:cxnSp>
        <p:nvCxnSpPr>
          <p:cNvPr id="7" name="Connettore 2 6"/>
          <p:cNvCxnSpPr/>
          <p:nvPr/>
        </p:nvCxnSpPr>
        <p:spPr>
          <a:xfrm>
            <a:off x="971600" y="0"/>
            <a:ext cx="0" cy="68400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nettore 8"/>
          <p:cNvSpPr/>
          <p:nvPr/>
        </p:nvSpPr>
        <p:spPr>
          <a:xfrm>
            <a:off x="899592" y="1052736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115616" y="98072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Tokyo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1" name="Connettore 10"/>
          <p:cNvSpPr/>
          <p:nvPr/>
        </p:nvSpPr>
        <p:spPr>
          <a:xfrm>
            <a:off x="899592" y="1700808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115616" y="16288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Nikko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5" name="Connettore 14"/>
          <p:cNvSpPr/>
          <p:nvPr/>
        </p:nvSpPr>
        <p:spPr>
          <a:xfrm>
            <a:off x="899592" y="2420888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1115616" y="234888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Monte </a:t>
            </a:r>
            <a:r>
              <a:rPr lang="it-IT" dirty="0" smtClean="0">
                <a:solidFill>
                  <a:srgbClr val="FF0000"/>
                </a:solidFill>
              </a:rPr>
              <a:t>F</a:t>
            </a:r>
            <a:r>
              <a:rPr lang="it-IT" dirty="0" smtClean="0">
                <a:solidFill>
                  <a:srgbClr val="FF0000"/>
                </a:solidFill>
              </a:rPr>
              <a:t>uji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Connettore 16"/>
          <p:cNvSpPr/>
          <p:nvPr/>
        </p:nvSpPr>
        <p:spPr>
          <a:xfrm>
            <a:off x="899592" y="3140968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1115616" y="30689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Kyoto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0" name="Connettore 19"/>
          <p:cNvSpPr/>
          <p:nvPr/>
        </p:nvSpPr>
        <p:spPr>
          <a:xfrm>
            <a:off x="899592" y="3933056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1115616" y="38610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Himeji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2" name="Connettore 21"/>
          <p:cNvSpPr/>
          <p:nvPr/>
        </p:nvSpPr>
        <p:spPr>
          <a:xfrm>
            <a:off x="899592" y="4653136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1115616" y="458112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Nara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4" name="Connettore 23"/>
          <p:cNvSpPr/>
          <p:nvPr/>
        </p:nvSpPr>
        <p:spPr>
          <a:xfrm>
            <a:off x="899592" y="5301208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1115616" y="522920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H</a:t>
            </a:r>
            <a:r>
              <a:rPr lang="it-IT" dirty="0" smtClean="0">
                <a:solidFill>
                  <a:srgbClr val="FF0000"/>
                </a:solidFill>
              </a:rPr>
              <a:t>iroshima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6" name="Connettore 25"/>
          <p:cNvSpPr/>
          <p:nvPr/>
        </p:nvSpPr>
        <p:spPr>
          <a:xfrm>
            <a:off x="899592" y="5949280"/>
            <a:ext cx="216024" cy="216024"/>
          </a:xfrm>
          <a:prstGeom prst="flowChartConnector">
            <a:avLst/>
          </a:prstGeom>
          <a:solidFill>
            <a:schemeClr val="accent6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1115616" y="58772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Shikoku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3" name="Connettore 32"/>
          <p:cNvSpPr/>
          <p:nvPr/>
        </p:nvSpPr>
        <p:spPr>
          <a:xfrm>
            <a:off x="7092280" y="4077072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4" name="Connettore 33"/>
          <p:cNvSpPr/>
          <p:nvPr/>
        </p:nvSpPr>
        <p:spPr>
          <a:xfrm>
            <a:off x="7092280" y="3861048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5" name="Connettore 34"/>
          <p:cNvSpPr/>
          <p:nvPr/>
        </p:nvSpPr>
        <p:spPr>
          <a:xfrm>
            <a:off x="6876256" y="3933056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6" name="Connettore 35"/>
          <p:cNvSpPr/>
          <p:nvPr/>
        </p:nvSpPr>
        <p:spPr>
          <a:xfrm>
            <a:off x="6084168" y="4149080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7" name="Connettore 36"/>
          <p:cNvSpPr/>
          <p:nvPr/>
        </p:nvSpPr>
        <p:spPr>
          <a:xfrm>
            <a:off x="6156176" y="4365104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8" name="Connettore 37"/>
          <p:cNvSpPr/>
          <p:nvPr/>
        </p:nvSpPr>
        <p:spPr>
          <a:xfrm>
            <a:off x="5508104" y="4581128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9" name="Connettore 38"/>
          <p:cNvSpPr/>
          <p:nvPr/>
        </p:nvSpPr>
        <p:spPr>
          <a:xfrm>
            <a:off x="5868144" y="4293096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0" name="Connettore 39"/>
          <p:cNvSpPr/>
          <p:nvPr/>
        </p:nvSpPr>
        <p:spPr>
          <a:xfrm>
            <a:off x="5076056" y="4437112"/>
            <a:ext cx="72008" cy="117727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flagpedia.net/data/flags/ultra/j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69451">
            <a:off x="3712580" y="1172203"/>
            <a:ext cx="2483791" cy="1656184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00"/>
                            </p:stCondLst>
                            <p:childTnLst>
                              <p:par>
                                <p:cTn id="16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"/>
                            </p:stCondLst>
                            <p:childTnLst>
                              <p:par>
                                <p:cTn id="18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500"/>
                            </p:stCondLst>
                            <p:childTnLst>
                              <p:par>
                                <p:cTn id="20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/>
      <p:bldP spid="11" grpId="0" animBg="1"/>
      <p:bldP spid="14" grpId="0"/>
      <p:bldP spid="15" grpId="0" animBg="1"/>
      <p:bldP spid="16" grpId="0"/>
      <p:bldP spid="17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20611555">
            <a:off x="-21867" y="43429"/>
            <a:ext cx="21566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TOKYO</a:t>
            </a:r>
            <a:endParaRPr lang="it-IT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339752" y="0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Capitale del paese, centro economico politico e culturale, conserva ancora molto dal passato, che si mischia col moderno</a:t>
            </a:r>
            <a:endParaRPr lang="it-IT" dirty="0"/>
          </a:p>
        </p:txBody>
      </p:sp>
      <p:sp>
        <p:nvSpPr>
          <p:cNvPr id="1026" name="AutoShape 2" descr="Risultati immagini per toky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28" name="AutoShape 4" descr="Risultati immagini per toky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30" name="AutoShape 6" descr="Risultati immagini per toky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32" name="AutoShape 8" descr="Risultati immagini per toky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pic>
        <p:nvPicPr>
          <p:cNvPr id="1034" name="Picture 10" descr="http://sakuramagazine.com/content/uploads/2016/03/Toky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23301">
            <a:off x="247004" y="1174249"/>
            <a:ext cx="3111463" cy="1830107"/>
          </a:xfrm>
          <a:prstGeom prst="rect">
            <a:avLst/>
          </a:prstGeom>
          <a:noFill/>
        </p:spPr>
      </p:pic>
      <p:sp>
        <p:nvSpPr>
          <p:cNvPr id="1038" name="AutoShape 14" descr="Risultati immagini per tokyo palazzo impe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40" name="AutoShape 16" descr="Risultati immagini per tokyo palazzo impe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084168" y="3429000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Palazzo Imperiale, costruito a fine Ottocento, circondato </a:t>
            </a:r>
            <a:r>
              <a:rPr lang="it-IT" dirty="0" smtClean="0"/>
              <a:t>d</a:t>
            </a:r>
            <a:r>
              <a:rPr lang="it-IT" dirty="0" smtClean="0"/>
              <a:t>a giardini e affacciato sul fiume</a:t>
            </a:r>
            <a:endParaRPr lang="it-IT" dirty="0"/>
          </a:p>
        </p:txBody>
      </p:sp>
      <p:sp>
        <p:nvSpPr>
          <p:cNvPr id="1044" name="AutoShape 20" descr="Risultati immagini per tokyo palazzo impe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pic>
        <p:nvPicPr>
          <p:cNvPr id="1046" name="Picture 22" descr="http://www.chilometrocentoquattro.com/foto/album/giappone/GIAPPONE/01.%20tokyo/slides/081.%20palazzo%20imperia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1792" y="4293096"/>
            <a:ext cx="1872208" cy="1242679"/>
          </a:xfrm>
          <a:prstGeom prst="rect">
            <a:avLst/>
          </a:prstGeom>
          <a:noFill/>
        </p:spPr>
      </p:pic>
      <p:pic>
        <p:nvPicPr>
          <p:cNvPr id="1052" name="Picture 28" descr="https://upload.wikimedia.org/wikipedia/commons/thumb/f/f6/Imperial_place_Japan_1979_air.jpg/220px-Imperial_place_Japan_1979_ai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8500" y="0"/>
            <a:ext cx="2095500" cy="2619375"/>
          </a:xfrm>
          <a:prstGeom prst="rect">
            <a:avLst/>
          </a:prstGeom>
          <a:noFill/>
        </p:spPr>
      </p:pic>
      <p:pic>
        <p:nvPicPr>
          <p:cNvPr id="1054" name="Picture 30" descr="Imperial Palace Tokyo Panoram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00" y="2636912"/>
            <a:ext cx="2476500" cy="800100"/>
          </a:xfrm>
          <a:prstGeom prst="rect">
            <a:avLst/>
          </a:prstGeom>
          <a:noFill/>
        </p:spPr>
      </p:pic>
      <p:pic>
        <p:nvPicPr>
          <p:cNvPr id="1056" name="Picture 32" descr="http://www.yes-tokyo.it/wp-content/uploads/2012/08/sensojitem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17032"/>
            <a:ext cx="3242386" cy="2160240"/>
          </a:xfrm>
          <a:prstGeom prst="rect">
            <a:avLst/>
          </a:prstGeom>
          <a:noFill/>
        </p:spPr>
      </p:pic>
      <p:sp>
        <p:nvSpPr>
          <p:cNvPr id="23" name="CasellaDiTesto 22"/>
          <p:cNvSpPr txBox="1"/>
          <p:nvPr/>
        </p:nvSpPr>
        <p:spPr>
          <a:xfrm>
            <a:off x="0" y="6021288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Tempio buddhista dedicato al </a:t>
            </a:r>
            <a:r>
              <a:rPr lang="it-IT" dirty="0" smtClean="0"/>
              <a:t>bodhisattva</a:t>
            </a:r>
            <a:r>
              <a:rPr lang="it-IT" dirty="0" smtClean="0"/>
              <a:t> </a:t>
            </a:r>
            <a:r>
              <a:rPr lang="it-IT" dirty="0" smtClean="0"/>
              <a:t>Kannon</a:t>
            </a:r>
            <a:endParaRPr lang="it-IT" dirty="0"/>
          </a:p>
        </p:txBody>
      </p:sp>
      <p:pic>
        <p:nvPicPr>
          <p:cNvPr id="1058" name="Picture 34" descr="Risultati immagini per tokyo mercato del pesc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1124744"/>
            <a:ext cx="3124200" cy="1466851"/>
          </a:xfrm>
          <a:prstGeom prst="rect">
            <a:avLst/>
          </a:prstGeom>
          <a:noFill/>
        </p:spPr>
      </p:pic>
      <p:sp>
        <p:nvSpPr>
          <p:cNvPr id="25" name="CasellaDiTesto 24"/>
          <p:cNvSpPr txBox="1"/>
          <p:nvPr/>
        </p:nvSpPr>
        <p:spPr>
          <a:xfrm>
            <a:off x="0" y="328498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Sensoji</a:t>
            </a:r>
            <a:endParaRPr lang="it-IT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3419872" y="256490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mercato del pesce </a:t>
            </a:r>
            <a:r>
              <a:rPr lang="it-IT" dirty="0" smtClean="0"/>
              <a:t>Tsukiji</a:t>
            </a:r>
            <a:r>
              <a:rPr lang="it-IT" dirty="0" smtClean="0"/>
              <a:t>,il più grande nel mondo</a:t>
            </a:r>
            <a:endParaRPr lang="it-IT" dirty="0"/>
          </a:p>
        </p:txBody>
      </p:sp>
      <p:pic>
        <p:nvPicPr>
          <p:cNvPr id="1060" name="Picture 36" descr="Risultati immagini per tokyo parco ueno e museo nazionale di toky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3212976"/>
            <a:ext cx="2443129" cy="1368152"/>
          </a:xfrm>
          <a:prstGeom prst="rect">
            <a:avLst/>
          </a:prstGeom>
          <a:noFill/>
        </p:spPr>
      </p:pic>
      <p:sp>
        <p:nvSpPr>
          <p:cNvPr id="28" name="CasellaDiTesto 27"/>
          <p:cNvSpPr txBox="1"/>
          <p:nvPr/>
        </p:nvSpPr>
        <p:spPr>
          <a:xfrm>
            <a:off x="3347864" y="458112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Parco </a:t>
            </a:r>
            <a:r>
              <a:rPr lang="it-IT" dirty="0" smtClean="0"/>
              <a:t>Ueno</a:t>
            </a:r>
            <a:r>
              <a:rPr lang="it-IT" dirty="0" smtClean="0"/>
              <a:t> e Museo Nazionale</a:t>
            </a:r>
            <a:endParaRPr lang="it-IT" dirty="0"/>
          </a:p>
        </p:txBody>
      </p:sp>
      <p:sp>
        <p:nvSpPr>
          <p:cNvPr id="1062" name="AutoShape 38" descr="Risultati immagini per tokyo parco ue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64" name="AutoShape 40" descr="Risultati immagini per tokyo parco ue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66" name="AutoShape 42" descr="Risultati immagini per tokyo parco ue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68" name="AutoShape 44" descr="data:image/jpeg;base64,/9j/4AAQSkZJRgABAQAAAQABAAD/2wCEAAkGBxMTEhUTExMWFRUXGBkaGRgYGBcaIBoYFxoYGBcaHRogHSggGBooHRgYITEiJSorLi4uGh8zODMtNygtLisBCgoKDg0OGhAQGy4lHyUtLS0tLS0tLS0tLS0tLS0tLS0tLS0tLS0tLS0tLS0tLS0tLS0tLS0tLS0tLS0tLS0tLf/AABEIALgBEgMBIgACEQEDEQH/xAAbAAACAwEBAQAAAAAAAAAAAAAEBQADBgIBB//EAD0QAAECBAQEAwcDAwMDBQAAAAECEQADITEEEkFRBSJhcROBkQYyobHB0fAjQuEUUvEVYnJTkqIHFjNzgv/EABkBAQEBAQEBAAAAAAAAAAAAAAABAgMEBf/EAC8RAQEAAgEEAQICCQUAAAAAAAABAhEhAxIxQRNRYQSRFCIyUnGBoeHwI2OxwdH/2gAMAwEAAhEDEQA/ANXhGUKlwQGLu9WJI+geOpkuWEJCA6QrmKixLEtux86QtONMx1KSU1NUqBcA1LMMrkOA3reGuUKQlSSFAtzp5gxrRlCtiYja/ErlgJMuaCTdJcFJFetKfGGHC56swZaARvqLq2tCVOHU4KQHcJJsXOhBZhq/xhth8GUMooSvKLEg9AGGjtR4I1qY9hZhcSXq1f2pq1dSO7uYOkzc1RbyippbEiRIIkSJHggPYkSJASJEiQEiRIkBIkSJASJEiQEiRIkBIkSJASJEiQEiRIkBIkSJAKEcdSqYoS0qWhDiYtIfKoVytc01EGYbiMqYkrSsFI/d84qRweUmXMlITkTMKirKakqoS8C4ngX6QlyZhlgMwuKXfcnUx5/9XHd4v/v0/h/2GE/DonIFTldKqUdiFB+kELdi19H3jlMoMPpSFntIQmSVGYtAoCUnfyMdre2XIGDGjVn1qL6x5AcvAzQAEzAwAbl00iReUYvDyZP7AQoEO+YlwairitQXP8kS8EASpCBLcMcpIcgXoadvpFKJSJaXyjMagk3Jp6MPqY5wOKZ5S1EvY7A2q1T9/ODo0mC4copQpM2qgDUIJyvsX9R8LQZIwpmLczySkNlbK1XrQPSjNCaTxEylpCXKSkMTVianzv69Id4niSSxy1ahsXOgesEHLSAEuSkmgFL6WvaOApYURmK3AoBlAAoavc0hRKxaplQaBTuoAMRdga/CGOFmlOrj0uXJ7/zGpjazbIaJHnHsVYeY4szRbEEMcy46jiWaRUdxIkC4iaoWIPzhJst0KiQuOJXF8mco7DvFuFTugqJEESMtJEiRICRIkSAkSJEgJEiRICRIkSAkSJEgJEiRICRIkcqWBAdRXPkpWMqg41B1asVqxN4rVjdUiC6GRIBHEBtHsDTDT1DLmFi9b9wNCC7VGkekJSxIDg8oocxajeh60eE/6cxavDBclwlbkZg4bKL3LX3MVzpswgqVZKsoYpBFClgfXrVoza1o2Tj1gZUp5no50eoSbaCGOEQZpZamUmwIJI3IUGoRsYz2BWCeanQkhzY6sK7u3nRrw8rSSGIDcoLFhp2/npElWnyJIB99hZ2bXv8AGDpc5JsQexBhMiUo5VLmFhoxvb8tDOQp9m3GvxeOmOTnliJCoJwazm8oDeCcD73kY65eHKeTExXJNIsMcSrRy9Ont3AE01PcwfC6b7x7mNYM5uSY9eOTHsdHMxlWHYR1HEr3R2EcYgxx1y7eIuiQJmgpNhCzRLt7EiQPiprUEJNlul7x7CzPHclfMI12M95hEiRIw2kSPCoCKZmIA6wF8SAV4o7xSvFqLCxPy3gujJSwNYrXPGkAlOpL9AI4KlE7Ab6+UQ0KmznG0BKnBIJJf8f8EdT5Gb9x9WimZw8HUuKDX13/AIg09fNav0fW8ESpDCtfOK8NLSgECupbrqKRXicelJ60HroYC/xk9PWJCo8XTq4OzRIGmBxfEUyZqkzJM1BuFpqRRnZ2ys/k2wj2VK8UhuQpUTzOKNXlLJFqs/xgqQjEBXIc4spK0uQCAaEjuLlo8xyp2HHiKkgynqsFil1C6SkUJVoSLxLNmxGJ4SqWc1ClRq2Uioqdmp1ixGajKUoUBdiQaszVfMPysclCGzpSAz5qEEC50D1aDsJLQpKTmYsMrpNj8WNbQ0bNsEopACjzMSAquZ9CfPR4InAhikM1SwodLwskqyqBKWBdzRgTQHcvpu8NEY5mBUCRQksK/doqCkLJFR5v9I6wuLCVjNYg12PXaKknOHTymtQ0d5DSo7Ef5i918JcZTQY+WQ+cesd4VbiMfxThqgrOg5XvXW9iPrFH+qzpDZlOknQM49Gi+ksbhc8DvC4TnJtc/OFfDuPS5hHiKKWc11DUHzgDiHFWUcodySGNQHjWDGbSKVHipgAclhGMRjZ61e8Q2tf8QUpZPvLJ/O8btk4Yk23GGxKFJSyhaJiDGGVPZi6qWrEGKJrX1jn93T7NkuYBcj1gk4lCWBWkUFyBHzzETmBU/Z2v5whxXFlqW9hYat16mF3lxGe6Y+X1Q8fw9f1BToauHpSseKxaJhdCgr8fWPkctYzOHA1r+ekHcOx65asoNCQxe34KRe248s/Jt9MIjqWag7GE+DkzjyrUyaczue35trBnjIlAJcUH7jUD1tGflt9Os6ZlNxJ0tFJxRJ94Cm7F4ClIXNIUFNLuGubhmOlqwYZgA20jLblc11cwI38vl3jxU1JqKvbX/MDTcWo0Def5SBcPnWVBVBRj6vXWgB84KLVPdWRwd6mnwghIYuSNBrf8Mc4fDkXVe1Pxo8XhSpypTjp8OkBZ4gIor6/CIlZ7/n8wPMkmgGlK1+OsV+DUEsBrmrfYN2vEBeYC1OukRWIHXXfTpFQmvZ29Pz+YonYspSo+GWr7od/K8UEmYKMXsNr/ACinEYhFHatA4fz6d+kJ8ZxQMbhikVBDuofuJaBMJO8SWZpyguqjZiCgkFPQ0IprvqGjGIT/AHfA/aJCpHDwoBTLqHqVi9bZqRIBfIlguaEkEBQIa2Z3td9NIIwWMGXJNAULcwB30IqDAWFwpTOUScyQAXBOr070eB+LYpMs8s0H91nUCHcN6jprpBDvGmUtLOCAGbM1/db6NFOCw6FS0uWy1DhxqC9fRq3gDC4pK6WKga8p+rxXLUUIUkqzZXdwHZm2qGcVrDRto0GSUtmbRwVMD3No9xuBSXcsL0LPvX/HeM7KmAAsCpJFmoX+naCsBxLwyEuSBdPTp6GLo2Y4KdlWwJbYkE93hqpaSbl+kJsVjEGY2XKQzHd7besEYfGklsz7BvWIQx/qEvl/d8f8xTjJaJoKFk+rH1gfFYVa6gBJ+23lFZlrIyrBChrSvRx9DBSjjHB1yyVIS6KW0pXygfh2F8RRdQDAHlILdL1s3eNVh1kDmBZr3HnHRkIvysLCt66uKQZ0xnF8PNlsCSxaxava9NYKkLISHL0vGhn4LDzFOwzb60oxeC5OCSEBIYt0FOoDRdzSdvLNSl5qXjibSjtW0Pp/D08xAZRo4PXQFox/Fp2RSkkFLUqzk9AH2MWbvETK65CcYxoUwCmA21JgbDSs5Jfub9fWF4TnVt6lhB2MUEICUC9bu/Xz2jtcdSSeXm3u7o0plpHKkLPVvQbWjRezmHStyUuQdmAIp7x97sx+cYqRmfYANe33htwjiSJJUhcwhCg5YEktYUo5f4NHO4V0wzm28ny1khlJSN3ttTWOJWGClH9N6gEv8CekCJmJoupBAIQAQWPQFnr84ayEpAoCN628rCOb0r5iWoDlswA/zAWLnJJY82wIEWTpoAKza4qfwwr/AK8qzFmAue70AHz694DubOABUSa0AvXp8YNkz3QQCQbcoavV+0CYTAiZVTnu3kXe/k1O0MisIDOAPwCusBMLLI0V3JHlRhFhnpFC3xPSKZkyY9GUHrpRj/EDYrEmpYHrEBq5oBv0v9Irm4pALEg2IpZ/pSM1JxBK1GYN8t6lg9wAzPXygjBLClECXYi9H6gNagqfpAO1YsBOZ0tuHPboawqxnEpaXVmtd1g0BZyM1IKnSE0LoGhDjvRj73rCvG4yRLNEA1FSlrtQC5VasULcbxVJKkKQtXZKgCwtmqNukH8Hw/jyVkTFETAo+IUpSr9QEg0YEgEbWjrDYlM0MCwIq5NOmZJyve3xaCOE4dCHQmYhaRqFVDmoKWYV2ZnEA6RgWADmn+7+IkAHAg/vm/nlEgMvjDOE4TJKgnkGaWXZWVRJYiyqwPx7ElaCBIqqhmpICgaAZtWcgVLhoul45PiAsoEJU+gFQxNTsbfSB8PxETpqZknl1Kj7pBGzupQ6MBCpJsow2MKUVVmUSd1ZelXqQ/8AMXYTiquXmbUgMH0q4NNbjvDvFcLCJZxIQlS3dbkjuQwv1jES8SqcQpCVJlh8ylMaqOZQSbkUDvDdZvDUcL44JhUEqUAgAHOGAdw7vy6Fn7QauYUrvRQ3JY3NLZa0rrGYUsJZgxDEAihTX1DvT5wVgp6CnmCeV1BIJDHXu/qNIssZmXpuMCRNGXLUAONPI61gBK5yFqSqUTlPKUKSSU2diQXatjrGf4fxlGZspQaFJKnegCubfXsekarA8RlKIzkK2Vmr2OrfGDUu1MjjijSZLVLKSyVEliRtSoh1g+KImcoJB/3JofUfKPZuBkzQ2UGr9nDOO4LdQbwIeFrTRnH9w+0GjOYpxRjvWnake/0z6kGtEmh8jSAV4jIC96kAOXA/3EAA9I5wuPKw/lrp13iDlUsB2Y7vStGFO3wiyVisigAQ2tSe+nygVcxWdwKG4U4Hm/VzbXtAigoHMSkkk2ZgmhcDMS3ltF0jRpxqCXzkPvb5UhD7U4aUtGZRKSCzjUkU0tfaCMPOBFQCO5sdesRWEK0sQg61GanSoY94Tilm5phEyFNkQ5d6a0DmnYQdhPZ2dMGZIKgNduncfaDkcPmDENLy50h2zMBWlaOe0a2bOWA2Wt1FO8dLnfTlj057I8B7GoQQZ0y9Qi2mtb9oYYX2Uw0tTsVBrLrq4Ls4a1GtDOQkXUX7tfWoPzjpWIBsPkIxc8vq6TDGenslGVRZICQw+wFYrnqcsVEh2ypB1/HjtKaXevQt9/OPULNaBv7n6VfpaMNg8fPJOUb+jfztGcnLUJm6Ryi9M1M2WoLUd7V6xplSku9Hag2e7Hr9oU8RkJQ3MEu5bU3Jc1YDf7xRxwicnMppheqSakk0JuGdhpD8Sytmt6dTGY4fw7MUTEIKyFApchNbZmYGgY0ZwRGvlgsAomvoPg7wqRxJBBPNTqwYd3rC7iE3MRctoLD7w2XLo0BYtAoVGtGD/PeIpItIfMp2G1bD1f5QOrjSgEHD4dS0qpnQEnKaEZgWLHM9AW1aDZJQssZyQ7AJDu72YgQSjESULyIWkqYnKGJYEAqbStHPaKgQOl1LUVLIfm0poBr84XYxlEFPMQKcr1NKAEOfoDDTFYhLOwrSou/ntAAmUCmlu7JypAyir/4pTvAUoStKMq0ApBBQihIpUmjFTh36+cNOHg/3ClSK2Zuwrp3hbi5uRJLEsPM6300DdYWK4upISopLXMoAKYgAkGvModCXZTQG1ONlimU+g+8SMhKVNUkKzSxmALKOUh61SapPTSJAASsKFpUqYlwdQ5d6cwodTd3foXbJQzGzWsWsK9vrCvBYvMpSSWYjKxJBALagX+TQdxInIxUUqf3k5kkbE76UiTRtocBVJfKQfeDOGIZQPTdxGY4jg0SVDKAnMW8MFJCf+JCiSKWIDQ14PxNNASHYB394NQ11injU6VM8SSsHOkZkkJZTUJYOAptRs5EMsZYzfBFiUoIKVjqFBnG5seneFS8OxYVbVrxb/WEElVW94G47jaBpeOMzMUF0kkczhJ0ccpD+cJy572PweALCtbsCNDpWHyeGqSMyFMbkVJI3FRX8rGfwGLKRlWAP3ZgKCoF2rcWhvw3jykKCZiRMlFwCxoUk5g9i1WoLXjemsdDOFTJqCoFeYuKqIUMrWYBOUX62jTYTGkgMQE65S+U61rtrGYx2HEwZ8KsoL5lIL0P+0C27QnTxbESSAt85PMoAHMH/ANjZiw7w1tren0rFSwUkvVtQDT5+cZyXOSJiSgkobrR9nD+vSOPZ/j2ccqyW32u1aiPcZiBmS5ljLcpGVx+1LO1Iml274riFgpSnKrM7rUSyEpqTepLgAUv0MVCVmHOzbFIPmHcA/aGmDlSZiWI1ehNxqawNjMAJaAZaVzlFQuRtWgA+AMU0Gw+ISF5XJFXfLW1272bWG2HnAlyoPsA1vXcQjOLS5dJB6ja7bjrHU5RDLQSd200cakUgbasTUITmCXJ/NoW47jaxysEXrdwA5uKNuN49wOMUUM70YszjSxhHxmQUknxc3kEt/tAFgQGOldIk+6ZXUOMHx6XMIRQlgMzguSaCmmthDVU5CRQAklrsPLQeUfNsNlBQVmpVdAapo1Gpf7Rt5aQo5CA4/N/pCwxy2dGanK5UPQGAlY9C+VK0lQ00rZw3nFc6WyWqafu+0I5mVUytg1LV8rj0tEaNcVhULOVCuboRR9nsL1Aj0cCljIFzFZkkk1JCndnzOSA49IF4VOQsnPlcVc5KM2W/TrDPF4lgyZiEbGhJ3ABZj6wHWJ4nJQkqK2CWzOVa2qdDp0jyZiCpiHBL0fbekKsbhJ01Tmst3ILFwA4YF/mKE0rSxE1aQc2ckmlAkWLncCh9REU0E3lDqUT5VPWFPGcYkJag3P5o8czysBydCAnpYEnQXjPYxZcvVrDQEjrc/KkEIVzBLdcxS1klnSlUygU7DLU2udSRuI2HA8YUypafDyzVJDZ1DMohIzqSCXyBRNSd+gOHxGMzDLLmKUWPMhLK1DFf7dDcaO8U4DgSUsuYVLU5JU5SrQMFA5m96lKKPWHdN63yzubb8YpZzCYBf3ySsXIDBr2NNd4mNlCgzqAe7Cu4L+f5bzhMxK5QUiWJYKqVJUpruT1cfKK54Y2qHsWbsdIrQGbNTUqUol6VKiXsakg2UfLYQj4hi5suaknOoqByVVlygKckgFjVLuA72oBDzH4hEtJJBKgAyQUBXNSlbmvyhFiFJlBIStSCpSmyhCzzqzKoolTEitWt0EEZpPHsQ3LkbTtpcPEgKdh15iwQQ5qAUg10DUHSJF7oy+jrwaSpB0JBISGdv+JpR/Iwxwspks6r1ZCrG5NyxijBqCi6nF3IFW0y+hFrGCp2DAlywApaluAwqksDduYhw3mKxhtRjMqH5jlAcs7gvfYedr0hFxHjQUUk/wDyJ5SQxqmygoXSQTrpDcSxLzCYFiXyvmSWZdPKjv2eMjxjIiapCCVpSwBO321frGrNuWe9cO+MlU4Ak6MGABbYx1g1pKcpTYWEDysXRmoesUKxjKBA+N4zMcrwxqjJsuZQXHl6/eDMxUMhd0sQzs1GcC1jaKDxL3QU0NDf88+kDTeIMXIKVgEAkUI6i9frHWTLXLRt4s2Wy0hOUe+GqXsWDA3Ojw6w2PQtIUU21Ffh3+UZzCcRKxUZVM4NWNWLi/pvHvDOIqchgz0AzdfNNd+sNVZTiRKMpecLSUKqKl3rS1/MWh1jhh5iAVFSFAvmShJKTYn3Sd6ikZqdPY5UkEEe6S7UOjbuIJw2JQVP4plKFCkjmBLM24P0ENVrZlh52RYyqJAsbhX5/mGwxYQS5AQo0CXDE7D7GMjJnlKiFKdCiSheVq3DpsHuALtGgwE4zkKRldSWo4Di5U7s1qO9YaXYLHT05yGKS4yKAOt8wcZtN7QThsWDRScq0mhL3O3cB4uRh1Oc0pYZwGSlVGexpqR9YBxM91qAQoAKQghTDmUaBQBFKgvVnrrFk3wh1hZySXI8wb70hZxbjMoUSEzC1L9q5SA/eGeD4eq4Aof2l6+WsC4/2bkAhRGTMQPdPvKNL6kxJrfKW8cMrgsclOX9HOoF8ylkfCgHm8bSVjSC+YJRkd77MdX7vtC1PssnMEhXMDbJs3XqPjDRfs3MJzFYPkK269LRr9Wszcc/6oVqWmnKkEVrVSg4HlodYTzcSVryppqCKncquKtT0jni88SVZeUrFKJAbzFrx7LxIAZCs5fmUGGgersQBr0jncsfTUytXYaSEJZxpzFg70fqW+cMsNJMtJUo8xPKSaJTToGPlCbFzFkBqqKwzggABtBCfH8SnJCudy1EsQnYGlB0TTq14xtrbeSFODza3zsWvTK5AY7g9rxzjFOhQOxKifQP86mM97P5vAShMzLMUkqJmKQGLgcqACSnMbqZ9zSLuMzgkFTpUyQbpFSPee1Q7O7v0itPU493LsLAWZ+W19ABWsKcfYhawEkEkVJG56ht94Toxkxa0rKyySSkPVtN/wAasIMfjpviKJUSXID6CzW2aM5TK3UZu62HAZsicsyl55aMrgoISS26jqXDUjWYTCYJilIzsP3OSUvXStdPvHyrhnEshOZnUyQWDJCqKVuS35voOGcQQqarNMWxzJEuUkqUtKSakhJCAWcmlLXjOHT7ImM02TSZQaWgsCVAAuqtSRX5QBxCeyFLW6RtrcbPWnxg4YoAJ8OWlIZyVXCagAJD5SAG5iNmo0ZXj3FjmIIyDNQsK5SCoAlQvuxqC3TrGnilhK1LmqJociKrqzsAEsG5wWrUuYU47ELmOlIAS5q1TmY3/aLUvBS+LpDMkOtV3HKLJNyAWJhNN4unKeUXoxJLe87E9W9Y5ZXO+Izd+lgwat/ifvEgX/Uh/b+ekSOPb1GNV9HRgloLoUlSQ6QSU1sA+12Lmp3g6fxcyEgTFiWSwGbMR0LANoaP3jO8A9ojOd0moAsGrZ6O9a+UPUYIqTzJ/TI5iFAgb6OGBaPTNV22VY72hTPlzJEyYlYPMlaSkMoe6CFXTRy+7dYx8vACuachLFg5d+oCXMbXEezpUTkkskUJzCug1szepeFmI9nJqCTlaupA67x2xyxk8X8/7OGczt40zpweyvNjFEzh6yaAnyjRHgq3qB1qmIjAqTQpb8p3jMzq6Z+Zw6d8YKTwqcsMVBtmtDrwClnTML/9NGb1DgiHeEwyFMUpxDhIzZkTASTYgWPbt1jpO6zabm2Qk8DKiAmcEn3RnYOvZJcjK2u9IvT7OTUlwsKBoVJdq3DsxjYcPwkxRXlmzEKzGqkActgAFoFgP271g/D8AmGYFqxMxSQXKSmUAehKWLRfXnX+fwPfj/PzYaZwFLC+bWptqLw1RwGUpIGSu5mK+WZo3iOEDVKP+xMWng6d0jslI+kc91vUYPDcASmykv1UNP8A9QywfCykn9RhmcALZhV000rGpTwJA1P/AI/QQHj5EuW6XddOWgYXc6s3xI0eJyoQIP8A1E+aoE/0iXzfpIVUZb5SHTmJVlYAZtH91W0NMAmRMXNQmXMJllNQ7ELS4elC+YEaMN4NmcElTJiJmVYXLog518ouQA7CLLYal8quH8Lw6AyVIAuyWAc3g3EYHDzGz5FNbMElu3wgpeBSBRLeZMATcD/y9H/Py0N3ezU1pF8Lww5wmUMtc2RNGq42jP47jBWVJkqSU/3ZvoDDPG4NfhrCLlKgBuWP48fOjhFopMQUkUduzVvYmOXW7ssfLNkk4MFcJUtWZZff+IPRKCdDQM5dqW8oUJxq0ggLdjQFlWp+ViYrixIqN7FvgW+Zjw5dHqX+DPZrwI4xxQJDDnUzMKAMaPGXmz1qqWT2f59YL/qUrLOB3pBUrhBUX5QNyTTeN77Z+sxblSYIeG+H4ataRnUoSxVtSEgJAA7C0N8LwtCAFHmNGoG0sPPvHGNnKWkoTR+jEj8Ecr1rf2br7k3AK1SZYKculSwJD6d4yGJluotYnYa9qRo+IyctCz0/DCqf32Aa+rDqftHXo248rMrC3wS3w84M4fxGdJSUSlmXnoopACiBYZrgBzZrmCUSRryiw/NYqMwJsMxtW5+2/wB47fNfovyVvOO4pGFwgSh1Eo5U1BL3Wp63zKJIEfPMbivFWCAyUgBi21bUuS33Jgni2NmTykqoycvK7MCDV1GzD0q5j3B8LWpmSb3q3Wsb+bDHzW/klD4teZCMtgDRwzVBNu/pCucm/Xt8Y0fEcEQlg76JzCjUJP8AH1hJPkkG1huKmHT6uGXitTKBs/X5R7HRkn+0/wDj948jruKfezc4oUCouij5j+4Uaj5g1LC4j6jg+IKKKFIZ62t/yD5rUIr8/n+FEuUwWAErOUsKPLDF07F7X5h3h9LZCQQwlgJBqpTAmiiTVJAatnjGM0sbDCodJ8Oq8oIBejn9zEflYrxeCzqBKUoKSQQVKKldQQaCr1hdwzFFQYLbLRRodu52o/7ukNCFMlUuYQ4q6QrMO5qC+7jpGlSVw+TqkE2uqLE4CVTLLHciOcRxiRKU0yYhJIdlUJ7NCRHtXlnzSFy/DJlBCVTAwSFfqKAFQopJLMzpG5jc19Y5VppPD0/2J9IYy5PQRXgcYmchMyVzIVZWhFnG8dcWRO8GYJBAm5TkJAIzaAvRjbzizkqwywkEkWD0D2qaCp8o8nTJaEZ10TSpB/cQBRnuRGSw07jjc8nCnupj/wCKmgwy+KLllK5WGCSLCZMzDzymOl6X3n5sfJ9q1QQNhHYSIF4cmflPjiWFPTwyohmFTmAq7wY0c66R4EwHjOC4earNMkoWpmzFIdq0e7VNOsHiPYiy2eCzCez+GlL8SXKSlWhD0o1BYQzCIke5oFu/LxSIpVI6CCHjwwAM+WwLCsIuIFJDKSDSzCNLOTvCbHISz5X7RKMVjuFS1VSGL23hBxPg60jlAPY/SNjjBsGEBTVAho5+DT58UKSSClmMM5OIUAK5TehoRR6EkbCD+J4Z6wEuRTb7HSJbL5Zgv/WpmUpLKJFC2XuK0NIoXxjmy0Q5Nw1BQEnUsIX4jBqqUkgsde+h3hdMTMBZQfq/0Mcf0fp5XcLNtLKwKFlyvMXPu163sHu8cYjAoAJdiO/q5vCKXiAGqpLZXuna2hN/SLZ+PmC6s1W5m0Z6j8rGb0M98VntXrKC5Y00byd9fKKRhzoGerH0H+IOwXEEpDqS1QHDK70+vWHEjHSVcqShI2YJ2dnFTURyyyyw47UmJdK4eiUBMnOdktm7ONImJ4kSCAWSGA0F2rqon6GkMp8sKdIOYNX6VFTGe4hIUksCT6Pr1b5xyx7csuaXtgKfNckO53Ov8QMEGC1YVQu43pr84d8BwcvIqdNSCAeQGubLzHNoz6mOnUyx6ePczMN3hmBLOx9I9j6An2llkPyh9AhLDoKWiR5f0z/by/Jv4J9WCkcOnTCiYkiYATYktUO5NiA1DtGm4ZiOcy1qFBQh2tVLDXS0ZrD8aKFkppmOd2GU7j1cvvGoRPkrSlSikmpTcEqLluhBatqR9eWenVouAnKMoqxLG3V40hQl80sso3cEhUYqXjTJUlK00pzA8uWjqBBrfvT00krGiYciJqA4ASQoqINxysHLaP8Az0lKZTP1Cy5SFixzAH01a9IG/wDauEUokyEOSDQEM21aQqn8PxgQuZ/ULCgplJDFJBqCkH3DpSno8NeCSp8opTNTne8zUEWcVILdYcXzE3T3ASUSkCWgMlNhWnZ9INC4qlxYU0uR6fWNoo4pxFMiSuctylAdgzlyAAHIDuYrwnGpMycuQk/qIQhbFmUmYCQU15mau0Zz2y/rCFoRKTNkHLtmehsCLHaMDLVipGI8VGCUmdLSU50ylm7l/fyqUyiHZ2ppGe6b1f8Ahvt4fcxHsZH/ANP+J4rEJmrxRU4UAlJlplsNSzOdntSNeIsu5tmzSR1Hgj2KiAR8/wDaT2qSmcmWvwyuVPCkhgnKOZGfMtWUslRsXIUaaRv2gLG8JlzVJUtLlJf/ADveLjcfaWZemd9meP4XxpqROl5583OEpVmzLKQil25UI9CY2BEL8FwWRKWpaJSAol3yhx2OkMDDLXom/bhUDTUwSqKlmIpXiUp1y+bQrxCZeoT6RoJqQbtAs3CpO3oIishxCXK2HqRGbxUsCz+bR9Nm4NJux0tAE7hcsl8vkz/CM3HY+b+ATTeKZ+EL1YV1eN/N4Miu3T8vCriPDkDTs4jncNGmOODB1pAWKwIBcOC9we32h/NQhJLQpxqzo8SWyoXpwygQRVnD7Pe1/PaDvHYZShT3zFlCjMksKCrPenaOcOCf5goKJDWcafnSM5Z/VAeHnmyFEKPvBJpU0DFn/mLpGNUJjZs5auelTsd6HyipeAe6fh+VakU/0y/Fep6KFHa7Qswy8l5MJWaYsuklT2BDaB+oDwbJUipeg5bszEpBKai77XED+zkzwvHmK98JASLglRJJa5ZvjDTiOHkeF4iqK/cQWJUakAmj9O0fO6nUxw63x5Tjifzq49OBDwtJqwr1P3iQOJ3/ANn/AHiJHf47+9/T+6ajN8LRKspWUVYhiSTWp2oR3301PDfaeXhzMWUk8oCfDTRRDs9HpSw3j2JHo7rLw1sOvimKny1lLFQUFEKUQyVElgPdpSvlGg4Pw9C0GYQkzVyyFAFQIcJBWwLBSXSTry2j2JDDO28tadex2JnjFz5GfxEy0gjOScxU4NSHFQq8fSMJNzJBb5PbWJEj04eGRSVNFiTEiRsekPHiUB3avlEiQR0E9I6iRIK9j1okSAkex7EiDkx4oxIkBWoxVMVEiRQMtYEUmYIkSIqoK6g/nSK1prW3UfWJEgjiY1KlukCTsIFCPYkFJcbwhFCB3d6vQRmeKcHSCWe7fYbu0SJGLIEiZDGkNJnBJqJQnKyhyAEF8zHVmtEiR8z8Z+Iy6XV6eEn7V1VmMstcf0MwS85SAl2e1dHF4Z8K4NlQMTNmISjM2UuXBo7igr8okSOV69z6Wd+9x/kvZPJlM4ThzLV4VCQ5UalIB0H9p3jH8cl5sQEg5E5xQuQxI5h51iRI834Tr559XLfqcfZbJNLj7PYQ1M5b68gvrEiRI7T8X1v3v6Ma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070" name="AutoShape 46" descr="data:image/jpeg;base64,/9j/4AAQSkZJRgABAQAAAQABAAD/2wCEAAkGBxMTEhUTExMWFRUXGBkaGRgYGBcaIBoYFxoYGBcaHRogHSggGBooHRgYITEiJSorLi4uGh8zODMtNygtLisBCgoKDg0OGhAQGy4lHyUtLS0tLS0tLS0tLS0tLS0tLS0tLS0tLS0tLS0tLS0tLS0tLS0tLS0tLS0tLS0tLS0tLf/AABEIALgBEgMBIgACEQEDEQH/xAAbAAACAwEBAQAAAAAAAAAAAAAEBQADBgIBB//EAD0QAAECBAQEAwcDAwMDBQAAAAECEQADITEEEkFRBSJhcROBkQYyobHB0fAjQuEUUvEVYnJTkqIHFjNzgv/EABkBAQEBAQEBAAAAAAAAAAAAAAABAgMEBf/EAC8RAQEAAgEEAQICCQUAAAAAAAABAhEhAxIxQRNRYQSRFCIyUnGBoeHwI2OxwdH/2gAMAwEAAhEDEQA/ANXhGUKlwQGLu9WJI+geOpkuWEJCA6QrmKixLEtux86QtONMx1KSU1NUqBcA1LMMrkOA3reGuUKQlSSFAtzp5gxrRlCtiYja/ErlgJMuaCTdJcFJFetKfGGHC56swZaARvqLq2tCVOHU4KQHcJJsXOhBZhq/xhth8GUMooSvKLEg9AGGjtR4I1qY9hZhcSXq1f2pq1dSO7uYOkzc1RbyippbEiRIIkSJHggPYkSJASJEiQEiRIkBIkSJASJEiQEiRIkBIkSJASJEiQEiRIkBIkSJAKEcdSqYoS0qWhDiYtIfKoVytc01EGYbiMqYkrSsFI/d84qRweUmXMlITkTMKirKakqoS8C4ngX6QlyZhlgMwuKXfcnUx5/9XHd4v/v0/h/2GE/DonIFTldKqUdiFB+kELdi19H3jlMoMPpSFntIQmSVGYtAoCUnfyMdre2XIGDGjVn1qL6x5AcvAzQAEzAwAbl00iReUYvDyZP7AQoEO+YlwairitQXP8kS8EASpCBLcMcpIcgXoadvpFKJSJaXyjMagk3Jp6MPqY5wOKZ5S1EvY7A2q1T9/ODo0mC4copQpM2qgDUIJyvsX9R8LQZIwpmLczySkNlbK1XrQPSjNCaTxEylpCXKSkMTVianzv69Id4niSSxy1ahsXOgesEHLSAEuSkmgFL6WvaOApYURmK3AoBlAAoavc0hRKxaplQaBTuoAMRdga/CGOFmlOrj0uXJ7/zGpjazbIaJHnHsVYeY4szRbEEMcy46jiWaRUdxIkC4iaoWIPzhJst0KiQuOJXF8mco7DvFuFTugqJEESMtJEiRICRIkSAkSJEgJEiRICRIkSAkSJEgJEiRICRIkcqWBAdRXPkpWMqg41B1asVqxN4rVjdUiC6GRIBHEBtHsDTDT1DLmFi9b9wNCC7VGkekJSxIDg8oocxajeh60eE/6cxavDBclwlbkZg4bKL3LX3MVzpswgqVZKsoYpBFClgfXrVoza1o2Tj1gZUp5no50eoSbaCGOEQZpZamUmwIJI3IUGoRsYz2BWCeanQkhzY6sK7u3nRrw8rSSGIDcoLFhp2/npElWnyJIB99hZ2bXv8AGDpc5JsQexBhMiUo5VLmFhoxvb8tDOQp9m3GvxeOmOTnliJCoJwazm8oDeCcD73kY65eHKeTExXJNIsMcSrRy9Ont3AE01PcwfC6b7x7mNYM5uSY9eOTHsdHMxlWHYR1HEr3R2EcYgxx1y7eIuiQJmgpNhCzRLt7EiQPiprUEJNlul7x7CzPHclfMI12M95hEiRIw2kSPCoCKZmIA6wF8SAV4o7xSvFqLCxPy3gujJSwNYrXPGkAlOpL9AI4KlE7Ab6+UQ0KmznG0BKnBIJJf8f8EdT5Gb9x9WimZw8HUuKDX13/AIg09fNav0fW8ESpDCtfOK8NLSgECupbrqKRXicelJ60HroYC/xk9PWJCo8XTq4OzRIGmBxfEUyZqkzJM1BuFpqRRnZ2ys/k2wj2VK8UhuQpUTzOKNXlLJFqs/xgqQjEBXIc4spK0uQCAaEjuLlo8xyp2HHiKkgynqsFil1C6SkUJVoSLxLNmxGJ4SqWc1ClRq2Uioqdmp1ixGajKUoUBdiQaszVfMPysclCGzpSAz5qEEC50D1aDsJLQpKTmYsMrpNj8WNbQ0bNsEopACjzMSAquZ9CfPR4InAhikM1SwodLwskqyqBKWBdzRgTQHcvpu8NEY5mBUCRQksK/doqCkLJFR5v9I6wuLCVjNYg12PXaKknOHTymtQ0d5DSo7Ef5i918JcZTQY+WQ+cesd4VbiMfxThqgrOg5XvXW9iPrFH+qzpDZlOknQM49Gi+ksbhc8DvC4TnJtc/OFfDuPS5hHiKKWc11DUHzgDiHFWUcodySGNQHjWDGbSKVHipgAclhGMRjZ61e8Q2tf8QUpZPvLJ/O8btk4Yk23GGxKFJSyhaJiDGGVPZi6qWrEGKJrX1jn93T7NkuYBcj1gk4lCWBWkUFyBHzzETmBU/Z2v5whxXFlqW9hYat16mF3lxGe6Y+X1Q8fw9f1BToauHpSseKxaJhdCgr8fWPkctYzOHA1r+ekHcOx65asoNCQxe34KRe248s/Jt9MIjqWag7GE+DkzjyrUyaczue35trBnjIlAJcUH7jUD1tGflt9Os6ZlNxJ0tFJxRJ94Cm7F4ClIXNIUFNLuGubhmOlqwYZgA20jLblc11cwI38vl3jxU1JqKvbX/MDTcWo0Def5SBcPnWVBVBRj6vXWgB84KLVPdWRwd6mnwghIYuSNBrf8Mc4fDkXVe1Pxo8XhSpypTjp8OkBZ4gIor6/CIlZ7/n8wPMkmgGlK1+OsV+DUEsBrmrfYN2vEBeYC1OukRWIHXXfTpFQmvZ29Pz+YonYspSo+GWr7od/K8UEmYKMXsNr/ACinEYhFHatA4fz6d+kJ8ZxQMbhikVBDuofuJaBMJO8SWZpyguqjZiCgkFPQ0IprvqGjGIT/AHfA/aJCpHDwoBTLqHqVi9bZqRIBfIlguaEkEBQIa2Z3td9NIIwWMGXJNAULcwB30IqDAWFwpTOUScyQAXBOr070eB+LYpMs8s0H91nUCHcN6jprpBDvGmUtLOCAGbM1/db6NFOCw6FS0uWy1DhxqC9fRq3gDC4pK6WKga8p+rxXLUUIUkqzZXdwHZm2qGcVrDRto0GSUtmbRwVMD3No9xuBSXcsL0LPvX/HeM7KmAAsCpJFmoX+naCsBxLwyEuSBdPTp6GLo2Y4KdlWwJbYkE93hqpaSbl+kJsVjEGY2XKQzHd7besEYfGklsz7BvWIQx/qEvl/d8f8xTjJaJoKFk+rH1gfFYVa6gBJ+23lFZlrIyrBChrSvRx9DBSjjHB1yyVIS6KW0pXygfh2F8RRdQDAHlILdL1s3eNVh1kDmBZr3HnHRkIvysLCt66uKQZ0xnF8PNlsCSxaxava9NYKkLISHL0vGhn4LDzFOwzb60oxeC5OCSEBIYt0FOoDRdzSdvLNSl5qXjibSjtW0Pp/D08xAZRo4PXQFox/Fp2RSkkFLUqzk9AH2MWbvETK65CcYxoUwCmA21JgbDSs5Jfub9fWF4TnVt6lhB2MUEICUC9bu/Xz2jtcdSSeXm3u7o0plpHKkLPVvQbWjRezmHStyUuQdmAIp7x97sx+cYqRmfYANe33htwjiSJJUhcwhCg5YEktYUo5f4NHO4V0wzm28ny1khlJSN3ttTWOJWGClH9N6gEv8CekCJmJoupBAIQAQWPQFnr84ayEpAoCN628rCOb0r5iWoDlswA/zAWLnJJY82wIEWTpoAKza4qfwwr/AK8qzFmAue70AHz694DubOABUSa0AvXp8YNkz3QQCQbcoavV+0CYTAiZVTnu3kXe/k1O0MisIDOAPwCusBMLLI0V3JHlRhFhnpFC3xPSKZkyY9GUHrpRj/EDYrEmpYHrEBq5oBv0v9Irm4pALEg2IpZ/pSM1JxBK1GYN8t6lg9wAzPXygjBLClECXYi9H6gNagqfpAO1YsBOZ0tuHPboawqxnEpaXVmtd1g0BZyM1IKnSE0LoGhDjvRj73rCvG4yRLNEA1FSlrtQC5VasULcbxVJKkKQtXZKgCwtmqNukH8Hw/jyVkTFETAo+IUpSr9QEg0YEgEbWjrDYlM0MCwIq5NOmZJyve3xaCOE4dCHQmYhaRqFVDmoKWYV2ZnEA6RgWADmn+7+IkAHAg/vm/nlEgMvjDOE4TJKgnkGaWXZWVRJYiyqwPx7ElaCBIqqhmpICgaAZtWcgVLhoul45PiAsoEJU+gFQxNTsbfSB8PxETpqZknl1Kj7pBGzupQ6MBCpJsow2MKUVVmUSd1ZelXqQ/8AMXYTiquXmbUgMH0q4NNbjvDvFcLCJZxIQlS3dbkjuQwv1jES8SqcQpCVJlh8ylMaqOZQSbkUDvDdZvDUcL44JhUEqUAgAHOGAdw7vy6Fn7QauYUrvRQ3JY3NLZa0rrGYUsJZgxDEAihTX1DvT5wVgp6CnmCeV1BIJDHXu/qNIssZmXpuMCRNGXLUAONPI61gBK5yFqSqUTlPKUKSSU2diQXatjrGf4fxlGZspQaFJKnegCubfXsekarA8RlKIzkK2Vmr2OrfGDUu1MjjijSZLVLKSyVEliRtSoh1g+KImcoJB/3JofUfKPZuBkzQ2UGr9nDOO4LdQbwIeFrTRnH9w+0GjOYpxRjvWnake/0z6kGtEmh8jSAV4jIC96kAOXA/3EAA9I5wuPKw/lrp13iDlUsB2Y7vStGFO3wiyVisigAQ2tSe+nygVcxWdwKG4U4Hm/VzbXtAigoHMSkkk2ZgmhcDMS3ltF0jRpxqCXzkPvb5UhD7U4aUtGZRKSCzjUkU0tfaCMPOBFQCO5sdesRWEK0sQg61GanSoY94Tilm5phEyFNkQ5d6a0DmnYQdhPZ2dMGZIKgNduncfaDkcPmDENLy50h2zMBWlaOe0a2bOWA2Wt1FO8dLnfTlj057I8B7GoQQZ0y9Qi2mtb9oYYX2Uw0tTsVBrLrq4Ls4a1GtDOQkXUX7tfWoPzjpWIBsPkIxc8vq6TDGenslGVRZICQw+wFYrnqcsVEh2ypB1/HjtKaXevQt9/OPULNaBv7n6VfpaMNg8fPJOUb+jfztGcnLUJm6Ryi9M1M2WoLUd7V6xplSku9Hag2e7Hr9oU8RkJQ3MEu5bU3Jc1YDf7xRxwicnMppheqSakk0JuGdhpD8Sytmt6dTGY4fw7MUTEIKyFApchNbZmYGgY0ZwRGvlgsAomvoPg7wqRxJBBPNTqwYd3rC7iE3MRctoLD7w2XLo0BYtAoVGtGD/PeIpItIfMp2G1bD1f5QOrjSgEHD4dS0qpnQEnKaEZgWLHM9AW1aDZJQssZyQ7AJDu72YgQSjESULyIWkqYnKGJYEAqbStHPaKgQOl1LUVLIfm0poBr84XYxlEFPMQKcr1NKAEOfoDDTFYhLOwrSou/ntAAmUCmlu7JypAyir/4pTvAUoStKMq0ApBBQihIpUmjFTh36+cNOHg/3ClSK2Zuwrp3hbi5uRJLEsPM6300DdYWK4upISopLXMoAKYgAkGvModCXZTQG1ONlimU+g+8SMhKVNUkKzSxmALKOUh61SapPTSJAASsKFpUqYlwdQ5d6cwodTd3foXbJQzGzWsWsK9vrCvBYvMpSSWYjKxJBALagX+TQdxInIxUUqf3k5kkbE76UiTRtocBVJfKQfeDOGIZQPTdxGY4jg0SVDKAnMW8MFJCf+JCiSKWIDQ14PxNNASHYB394NQ11injU6VM8SSsHOkZkkJZTUJYOAptRs5EMsZYzfBFiUoIKVjqFBnG5seneFS8OxYVbVrxb/WEElVW94G47jaBpeOMzMUF0kkczhJ0ccpD+cJy572PweALCtbsCNDpWHyeGqSMyFMbkVJI3FRX8rGfwGLKRlWAP3ZgKCoF2rcWhvw3jykKCZiRMlFwCxoUk5g9i1WoLXjemsdDOFTJqCoFeYuKqIUMrWYBOUX62jTYTGkgMQE65S+U61rtrGYx2HEwZ8KsoL5lIL0P+0C27QnTxbESSAt85PMoAHMH/ANjZiw7w1tren0rFSwUkvVtQDT5+cZyXOSJiSgkobrR9nD+vSOPZ/j2ccqyW32u1aiPcZiBmS5ljLcpGVx+1LO1Iml274riFgpSnKrM7rUSyEpqTepLgAUv0MVCVmHOzbFIPmHcA/aGmDlSZiWI1ehNxqawNjMAJaAZaVzlFQuRtWgA+AMU0Gw+ISF5XJFXfLW1272bWG2HnAlyoPsA1vXcQjOLS5dJB6ja7bjrHU5RDLQSd200cakUgbasTUITmCXJ/NoW47jaxysEXrdwA5uKNuN49wOMUUM70YszjSxhHxmQUknxc3kEt/tAFgQGOldIk+6ZXUOMHx6XMIRQlgMzguSaCmmthDVU5CRQAklrsPLQeUfNsNlBQVmpVdAapo1Gpf7Rt5aQo5CA4/N/pCwxy2dGanK5UPQGAlY9C+VK0lQ00rZw3nFc6WyWqafu+0I5mVUytg1LV8rj0tEaNcVhULOVCuboRR9nsL1Aj0cCljIFzFZkkk1JCndnzOSA49IF4VOQsnPlcVc5KM2W/TrDPF4lgyZiEbGhJ3ABZj6wHWJ4nJQkqK2CWzOVa2qdDp0jyZiCpiHBL0fbekKsbhJ01Tmst3ILFwA4YF/mKE0rSxE1aQc2ckmlAkWLncCh9REU0E3lDqUT5VPWFPGcYkJag3P5o8czysBydCAnpYEnQXjPYxZcvVrDQEjrc/KkEIVzBLdcxS1klnSlUygU7DLU2udSRuI2HA8YUypafDyzVJDZ1DMohIzqSCXyBRNSd+gOHxGMzDLLmKUWPMhLK1DFf7dDcaO8U4DgSUsuYVLU5JU5SrQMFA5m96lKKPWHdN63yzubb8YpZzCYBf3ySsXIDBr2NNd4mNlCgzqAe7Cu4L+f5bzhMxK5QUiWJYKqVJUpruT1cfKK54Y2qHsWbsdIrQGbNTUqUol6VKiXsakg2UfLYQj4hi5suaknOoqByVVlygKckgFjVLuA72oBDzH4hEtJJBKgAyQUBXNSlbmvyhFiFJlBIStSCpSmyhCzzqzKoolTEitWt0EEZpPHsQ3LkbTtpcPEgKdh15iwQQ5qAUg10DUHSJF7oy+jrwaSpB0JBISGdv+JpR/Iwxwspks6r1ZCrG5NyxijBqCi6nF3IFW0y+hFrGCp2DAlywApaluAwqksDduYhw3mKxhtRjMqH5jlAcs7gvfYedr0hFxHjQUUk/wDyJ5SQxqmygoXSQTrpDcSxLzCYFiXyvmSWZdPKjv2eMjxjIiapCCVpSwBO321frGrNuWe9cO+MlU4Ak6MGABbYx1g1pKcpTYWEDysXRmoesUKxjKBA+N4zMcrwxqjJsuZQXHl6/eDMxUMhd0sQzs1GcC1jaKDxL3QU0NDf88+kDTeIMXIKVgEAkUI6i9frHWTLXLRt4s2Wy0hOUe+GqXsWDA3Ojw6w2PQtIUU21Ffh3+UZzCcRKxUZVM4NWNWLi/pvHvDOIqchgz0AzdfNNd+sNVZTiRKMpecLSUKqKl3rS1/MWh1jhh5iAVFSFAvmShJKTYn3Sd6ikZqdPY5UkEEe6S7UOjbuIJw2JQVP4plKFCkjmBLM24P0ENVrZlh52RYyqJAsbhX5/mGwxYQS5AQo0CXDE7D7GMjJnlKiFKdCiSheVq3DpsHuALtGgwE4zkKRldSWo4Di5U7s1qO9YaXYLHT05yGKS4yKAOt8wcZtN7QThsWDRScq0mhL3O3cB4uRh1Oc0pYZwGSlVGexpqR9YBxM91qAQoAKQghTDmUaBQBFKgvVnrrFk3wh1hZySXI8wb70hZxbjMoUSEzC1L9q5SA/eGeD4eq4Aof2l6+WsC4/2bkAhRGTMQPdPvKNL6kxJrfKW8cMrgsclOX9HOoF8ylkfCgHm8bSVjSC+YJRkd77MdX7vtC1PssnMEhXMDbJs3XqPjDRfs3MJzFYPkK269LRr9Wszcc/6oVqWmnKkEVrVSg4HlodYTzcSVryppqCKncquKtT0jni88SVZeUrFKJAbzFrx7LxIAZCs5fmUGGgersQBr0jncsfTUytXYaSEJZxpzFg70fqW+cMsNJMtJUo8xPKSaJTToGPlCbFzFkBqqKwzggABtBCfH8SnJCudy1EsQnYGlB0TTq14xtrbeSFODza3zsWvTK5AY7g9rxzjFOhQOxKifQP86mM97P5vAShMzLMUkqJmKQGLgcqACSnMbqZ9zSLuMzgkFTpUyQbpFSPee1Q7O7v0itPU493LsLAWZ+W19ABWsKcfYhawEkEkVJG56ht94Toxkxa0rKyySSkPVtN/wAasIMfjpviKJUSXID6CzW2aM5TK3UZu62HAZsicsyl55aMrgoISS26jqXDUjWYTCYJilIzsP3OSUvXStdPvHyrhnEshOZnUyQWDJCqKVuS35voOGcQQqarNMWxzJEuUkqUtKSakhJCAWcmlLXjOHT7ImM02TSZQaWgsCVAAuqtSRX5QBxCeyFLW6RtrcbPWnxg4YoAJ8OWlIZyVXCagAJD5SAG5iNmo0ZXj3FjmIIyDNQsK5SCoAlQvuxqC3TrGnilhK1LmqJociKrqzsAEsG5wWrUuYU47ELmOlIAS5q1TmY3/aLUvBS+LpDMkOtV3HKLJNyAWJhNN4unKeUXoxJLe87E9W9Y5ZXO+Izd+lgwat/ifvEgX/Uh/b+ekSOPb1GNV9HRgloLoUlSQ6QSU1sA+12Lmp3g6fxcyEgTFiWSwGbMR0LANoaP3jO8A9ojOd0moAsGrZ6O9a+UPUYIqTzJ/TI5iFAgb6OGBaPTNV22VY72hTPlzJEyYlYPMlaSkMoe6CFXTRy+7dYx8vACuachLFg5d+oCXMbXEezpUTkkskUJzCug1szepeFmI9nJqCTlaupA67x2xyxk8X8/7OGczt40zpweyvNjFEzh6yaAnyjRHgq3qB1qmIjAqTQpb8p3jMzq6Z+Zw6d8YKTwqcsMVBtmtDrwClnTML/9NGb1DgiHeEwyFMUpxDhIzZkTASTYgWPbt1jpO6zabm2Qk8DKiAmcEn3RnYOvZJcjK2u9IvT7OTUlwsKBoVJdq3DsxjYcPwkxRXlmzEKzGqkActgAFoFgP271g/D8AmGYFqxMxSQXKSmUAehKWLRfXnX+fwPfj/PzYaZwFLC+bWptqLw1RwGUpIGSu5mK+WZo3iOEDVKP+xMWng6d0jslI+kc91vUYPDcASmykv1UNP8A9QywfCykn9RhmcALZhV000rGpTwJA1P/AI/QQHj5EuW6XddOWgYXc6s3xI0eJyoQIP8A1E+aoE/0iXzfpIVUZb5SHTmJVlYAZtH91W0NMAmRMXNQmXMJllNQ7ELS4elC+YEaMN4NmcElTJiJmVYXLog518ouQA7CLLYal8quH8Lw6AyVIAuyWAc3g3EYHDzGz5FNbMElu3wgpeBSBRLeZMATcD/y9H/Py0N3ezU1pF8Lww5wmUMtc2RNGq42jP47jBWVJkqSU/3ZvoDDPG4NfhrCLlKgBuWP48fOjhFopMQUkUduzVvYmOXW7ssfLNkk4MFcJUtWZZff+IPRKCdDQM5dqW8oUJxq0ggLdjQFlWp+ViYrixIqN7FvgW+Zjw5dHqX+DPZrwI4xxQJDDnUzMKAMaPGXmz1qqWT2f59YL/qUrLOB3pBUrhBUX5QNyTTeN77Z+sxblSYIeG+H4ataRnUoSxVtSEgJAA7C0N8LwtCAFHmNGoG0sPPvHGNnKWkoTR+jEj8Ecr1rf2br7k3AK1SZYKculSwJD6d4yGJluotYnYa9qRo+IyctCz0/DCqf32Aa+rDqftHXo248rMrC3wS3w84M4fxGdJSUSlmXnoopACiBYZrgBzZrmCUSRryiw/NYqMwJsMxtW5+2/wB47fNfovyVvOO4pGFwgSh1Eo5U1BL3Wp63zKJIEfPMbivFWCAyUgBi21bUuS33Jgni2NmTykqoycvK7MCDV1GzD0q5j3B8LWpmSb3q3Wsb+bDHzW/klD4teZCMtgDRwzVBNu/pCucm/Xt8Y0fEcEQlg76JzCjUJP8AH1hJPkkG1huKmHT6uGXitTKBs/X5R7HRkn+0/wDj948jruKfezc4oUCouij5j+4Uaj5g1LC4j6jg+IKKKFIZ62t/yD5rUIr8/n+FEuUwWAErOUsKPLDF07F7X5h3h9LZCQQwlgJBqpTAmiiTVJAatnjGM0sbDCodJ8Oq8oIBejn9zEflYrxeCzqBKUoKSQQVKKldQQaCr1hdwzFFQYLbLRRodu52o/7ukNCFMlUuYQ4q6QrMO5qC+7jpGlSVw+TqkE2uqLE4CVTLLHciOcRxiRKU0yYhJIdlUJ7NCRHtXlnzSFy/DJlBCVTAwSFfqKAFQopJLMzpG5jc19Y5VppPD0/2J9IYy5PQRXgcYmchMyVzIVZWhFnG8dcWRO8GYJBAm5TkJAIzaAvRjbzizkqwywkEkWD0D2qaCp8o8nTJaEZ10TSpB/cQBRnuRGSw07jjc8nCnupj/wCKmgwy+KLllK5WGCSLCZMzDzymOl6X3n5sfJ9q1QQNhHYSIF4cmflPjiWFPTwyohmFTmAq7wY0c66R4EwHjOC4earNMkoWpmzFIdq0e7VNOsHiPYiy2eCzCez+GlL8SXKSlWhD0o1BYQzCIke5oFu/LxSIpVI6CCHjwwAM+WwLCsIuIFJDKSDSzCNLOTvCbHISz5X7RKMVjuFS1VSGL23hBxPg60jlAPY/SNjjBsGEBTVAho5+DT58UKSSClmMM5OIUAK5TehoRR6EkbCD+J4Z6wEuRTb7HSJbL5Zgv/WpmUpLKJFC2XuK0NIoXxjmy0Q5Nw1BQEnUsIX4jBqqUkgsde+h3hdMTMBZQfq/0Mcf0fp5XcLNtLKwKFlyvMXPu163sHu8cYjAoAJdiO/q5vCKXiAGqpLZXuna2hN/SLZ+PmC6s1W5m0Z6j8rGb0M98VntXrKC5Y00byd9fKKRhzoGerH0H+IOwXEEpDqS1QHDK70+vWHEjHSVcqShI2YJ2dnFTURyyyyw47UmJdK4eiUBMnOdktm7ONImJ4kSCAWSGA0F2rqon6GkMp8sKdIOYNX6VFTGe4hIUksCT6Pr1b5xyx7csuaXtgKfNckO53Ov8QMEGC1YVQu43pr84d8BwcvIqdNSCAeQGubLzHNoz6mOnUyx6ePczMN3hmBLOx9I9j6An2llkPyh9AhLDoKWiR5f0z/by/Jv4J9WCkcOnTCiYkiYATYktUO5NiA1DtGm4ZiOcy1qFBQh2tVLDXS0ZrD8aKFkppmOd2GU7j1cvvGoRPkrSlSikmpTcEqLluhBatqR9eWenVouAnKMoqxLG3V40hQl80sso3cEhUYqXjTJUlK00pzA8uWjqBBrfvT00krGiYciJqA4ASQoqINxysHLaP8Az0lKZTP1Cy5SFixzAH01a9IG/wDauEUokyEOSDQEM21aQqn8PxgQuZ/ULCgplJDFJBqCkH3DpSno8NeCSp8opTNTne8zUEWcVILdYcXzE3T3ASUSkCWgMlNhWnZ9INC4qlxYU0uR6fWNoo4pxFMiSuctylAdgzlyAAHIDuYrwnGpMycuQk/qIQhbFmUmYCQU15mau0Zz2y/rCFoRKTNkHLtmehsCLHaMDLVipGI8VGCUmdLSU50ylm7l/fyqUyiHZ2ppGe6b1f8Ahvt4fcxHsZH/ANP+J4rEJmrxRU4UAlJlplsNSzOdntSNeIsu5tmzSR1Hgj2KiAR8/wDaT2qSmcmWvwyuVPCkhgnKOZGfMtWUslRsXIUaaRv2gLG8JlzVJUtLlJf/ADveLjcfaWZemd9meP4XxpqROl5583OEpVmzLKQil25UI9CY2BEL8FwWRKWpaJSAol3yhx2OkMDDLXom/bhUDTUwSqKlmIpXiUp1y+bQrxCZeoT6RoJqQbtAs3CpO3oIishxCXK2HqRGbxUsCz+bR9Nm4NJux0tAE7hcsl8vkz/CM3HY+b+ATTeKZ+EL1YV1eN/N4Miu3T8vCriPDkDTs4jncNGmOODB1pAWKwIBcOC9we32h/NQhJLQpxqzo8SWyoXpwygQRVnD7Pe1/PaDvHYZShT3zFlCjMksKCrPenaOcOCf5goKJDWcafnSM5Z/VAeHnmyFEKPvBJpU0DFn/mLpGNUJjZs5auelTsd6HyipeAe6fh+VakU/0y/Fep6KFHa7Qswy8l5MJWaYsuklT2BDaB+oDwbJUipeg5bszEpBKai77XED+zkzwvHmK98JASLglRJJa5ZvjDTiOHkeF4iqK/cQWJUakAmj9O0fO6nUxw63x5Tjifzq49OBDwtJqwr1P3iQOJ3/ANn/AHiJHf47+9/T+6ajN8LRKspWUVYhiSTWp2oR3301PDfaeXhzMWUk8oCfDTRRDs9HpSw3j2JHo7rLw1sOvimKny1lLFQUFEKUQyVElgPdpSvlGg4Pw9C0GYQkzVyyFAFQIcJBWwLBSXSTry2j2JDDO28tadex2JnjFz5GfxEy0gjOScxU4NSHFQq8fSMJNzJBb5PbWJEj04eGRSVNFiTEiRsekPHiUB3avlEiQR0E9I6iRIK9j1okSAkex7EiDkx4oxIkBWoxVMVEiRQMtYEUmYIkSIqoK6g/nSK1prW3UfWJEgjiY1KlukCTsIFCPYkFJcbwhFCB3d6vQRmeKcHSCWe7fYbu0SJGLIEiZDGkNJnBJqJQnKyhyAEF8zHVmtEiR8z8Z+Iy6XV6eEn7V1VmMstcf0MwS85SAl2e1dHF4Z8K4NlQMTNmISjM2UuXBo7igr8okSOV69z6Wd+9x/kvZPJlM4ThzLV4VCQ5UalIB0H9p3jH8cl5sQEg5E5xQuQxI5h51iRI834Tr559XLfqcfZbJNLj7PYQ1M5b68gvrEiRI7T8X1v3v6Ma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pic>
        <p:nvPicPr>
          <p:cNvPr id="1072" name="Picture 48" descr="https://a1.muscache.com/locations/uploads/photo/image/33186/0_4800_0_3600_one_Taito_Goto_01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4869160"/>
            <a:ext cx="2497114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/>
      <p:bldP spid="23" grpId="0"/>
      <p:bldP spid="25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1144249">
            <a:off x="6904945" y="533843"/>
            <a:ext cx="18273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Nikko</a:t>
            </a:r>
            <a:endParaRPr lang="it-IT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9512" y="260648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Piccola città ma grande meta turistica, è visitata per i suoi bellissimi templi e per il parco dove ci sono bellissime cascate </a:t>
            </a:r>
            <a:endParaRPr lang="it-IT" dirty="0"/>
          </a:p>
        </p:txBody>
      </p:sp>
      <p:pic>
        <p:nvPicPr>
          <p:cNvPr id="15362" name="Picture 2" descr="Nikkō – Vedu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88640"/>
            <a:ext cx="2476500" cy="1857376"/>
          </a:xfrm>
          <a:prstGeom prst="rect">
            <a:avLst/>
          </a:prstGeom>
          <a:noFill/>
        </p:spPr>
      </p:pic>
      <p:pic>
        <p:nvPicPr>
          <p:cNvPr id="15368" name="Picture 8" descr="https://upload.wikimedia.org/wikipedia/commons/d/dd/NikkoRinnoji53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23128">
            <a:off x="588598" y="1582693"/>
            <a:ext cx="3611352" cy="2407568"/>
          </a:xfrm>
          <a:prstGeom prst="rect">
            <a:avLst/>
          </a:prstGeom>
          <a:noFill/>
        </p:spPr>
      </p:pic>
      <p:pic>
        <p:nvPicPr>
          <p:cNvPr id="15370" name="Picture 10" descr="https://upload.wikimedia.org/wikipedia/commons/e/ed/Nikko_Futarasan_Jinja_M32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20875">
            <a:off x="1674826" y="3902856"/>
            <a:ext cx="4249532" cy="2539520"/>
          </a:xfrm>
          <a:prstGeom prst="rect">
            <a:avLst/>
          </a:prstGeom>
          <a:noFill/>
        </p:spPr>
      </p:pic>
      <p:pic>
        <p:nvPicPr>
          <p:cNvPr id="15372" name="Picture 12" descr="https://upload.wikimedia.org/wikipedia/commons/thumb/6/62/NikkoRyuzuNoTaki.jpg/800px-NikkoRyuzuNoTak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89267">
            <a:off x="6339151" y="1337805"/>
            <a:ext cx="1878469" cy="2808312"/>
          </a:xfrm>
          <a:prstGeom prst="rect">
            <a:avLst/>
          </a:prstGeom>
          <a:noFill/>
        </p:spPr>
      </p:pic>
      <p:pic>
        <p:nvPicPr>
          <p:cNvPr id="15374" name="Picture 14" descr="https://upload.wikimedia.org/wikipedia/commons/thumb/0/02/Kegon.jpg/800px-Keg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91874">
            <a:off x="6897086" y="4357857"/>
            <a:ext cx="185827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1786771">
            <a:off x="11367" y="758641"/>
            <a:ext cx="3300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Monte Fuji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63688" y="188640"/>
            <a:ext cx="568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monte Fuji è un vulcano ed è il monte più alto del Giappone. E’ un grande simbolo del paese, addirittura sacro per gli scintoisti</a:t>
            </a:r>
            <a:endParaRPr lang="it-IT" dirty="0"/>
          </a:p>
        </p:txBody>
      </p:sp>
      <p:pic>
        <p:nvPicPr>
          <p:cNvPr id="16390" name="Picture 6" descr="Mappa di localizzazione: Giapp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908720"/>
            <a:ext cx="2476500" cy="2238376"/>
          </a:xfrm>
          <a:prstGeom prst="rect">
            <a:avLst/>
          </a:prstGeom>
          <a:noFill/>
        </p:spPr>
      </p:pic>
      <p:sp>
        <p:nvSpPr>
          <p:cNvPr id="8" name="Connettore 7"/>
          <p:cNvSpPr/>
          <p:nvPr/>
        </p:nvSpPr>
        <p:spPr>
          <a:xfrm flipH="1">
            <a:off x="6948264" y="2276872"/>
            <a:ext cx="72008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6392" name="Picture 8" descr="FujiSunriseKawaguchiko2025W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39222">
            <a:off x="247043" y="1640935"/>
            <a:ext cx="2476500" cy="1647825"/>
          </a:xfrm>
          <a:prstGeom prst="rect">
            <a:avLst/>
          </a:prstGeom>
          <a:noFill/>
        </p:spPr>
      </p:pic>
      <p:pic>
        <p:nvPicPr>
          <p:cNvPr id="16394" name="Picture 10" descr="https://upload.wikimedia.org/wikipedia/commons/thumb/e/e1/Mt_Fuji_ESC_large_ISS002_ISS002-E-6971_1650x1100.jpg/220px-Mt_Fuji_ESC_large_ISS002_ISS002-E-6971_1650x1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56563">
            <a:off x="6909831" y="5224299"/>
            <a:ext cx="2095500" cy="1400175"/>
          </a:xfrm>
          <a:prstGeom prst="rect">
            <a:avLst/>
          </a:prstGeom>
          <a:noFill/>
        </p:spPr>
      </p:pic>
      <p:pic>
        <p:nvPicPr>
          <p:cNvPr id="16396" name="Picture 12" descr="http://www.14poerio.com/wp-content/uploads/2014/04/12-monte_fuji-1600x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83713">
            <a:off x="1620060" y="3205826"/>
            <a:ext cx="4320480" cy="3240360"/>
          </a:xfrm>
          <a:prstGeom prst="rect">
            <a:avLst/>
          </a:prstGeom>
          <a:noFill/>
        </p:spPr>
      </p:pic>
      <p:pic>
        <p:nvPicPr>
          <p:cNvPr id="16398" name="Picture 14" descr="https://upload.wikimedia.org/wikipedia/commons/thumb/0/0d/Great_Wave_off_Kanagawa2.jpg/290px-Great_Wave_off_Kanagawa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3212976"/>
            <a:ext cx="2762250" cy="18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19640325">
            <a:off x="7052414" y="538500"/>
            <a:ext cx="1833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Kyoto</a:t>
            </a:r>
            <a:endParaRPr lang="it-IT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7410" name="Picture 2" descr="http://www.wayto.it/wp-content/uploads/2015/11/ky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66395">
            <a:off x="2627784" y="260648"/>
            <a:ext cx="3086057" cy="1800200"/>
          </a:xfrm>
          <a:prstGeom prst="rect">
            <a:avLst/>
          </a:prstGeom>
          <a:noFill/>
        </p:spPr>
      </p:pic>
      <p:pic>
        <p:nvPicPr>
          <p:cNvPr id="17412" name="Picture 4" descr="http://www.blamethemonkey.com/wp-content/uploads/2014/06/Elia-Locardi-Travel-Photograhy-The-Soul-of-Kyoto-Japan-1440-60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060848"/>
            <a:ext cx="3776486" cy="2520280"/>
          </a:xfrm>
          <a:prstGeom prst="rect">
            <a:avLst/>
          </a:prstGeom>
          <a:noFill/>
        </p:spPr>
      </p:pic>
      <p:pic>
        <p:nvPicPr>
          <p:cNvPr id="17414" name="Picture 6" descr="http://img0.mxstatic.com/wallpapers/bf2b17d7784bb94bae22a15c4cd704b4_larg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989444">
            <a:off x="361808" y="2713592"/>
            <a:ext cx="4147661" cy="2592288"/>
          </a:xfrm>
          <a:prstGeom prst="rect">
            <a:avLst/>
          </a:prstGeom>
          <a:noFill/>
        </p:spPr>
      </p:pic>
      <p:sp>
        <p:nvSpPr>
          <p:cNvPr id="17416" name="AutoShape 8" descr="Risultati immagini per kyoto citt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17418" name="AutoShape 10" descr="Risultati immagini per kyoto citt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pic>
        <p:nvPicPr>
          <p:cNvPr id="17420" name="Picture 12" descr="https://upload.wikimedia.org/wikipedia/it/e/e6/Kyoto-vista-dalla-tor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05503">
            <a:off x="0" y="452904"/>
            <a:ext cx="2411760" cy="1608625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4067944" y="5013176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Kyoto fu la capitale per più di cento anni, ed è la città in cui si trova maggior parte degli edifici antichi perché fu risparmiata ai bombardamenti durante la seconda guerra mondiale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20682887">
            <a:off x="3145298" y="370378"/>
            <a:ext cx="2048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/>
                <a:solidFill>
                  <a:schemeClr val="accent3"/>
                </a:solidFill>
              </a:rPr>
              <a:t>H</a:t>
            </a:r>
            <a:r>
              <a:rPr lang="it-IT" sz="5400" b="1" cap="none" spc="0" dirty="0" smtClean="0">
                <a:ln/>
                <a:solidFill>
                  <a:schemeClr val="accent3"/>
                </a:solidFill>
                <a:effectLst/>
              </a:rPr>
              <a:t>imeji</a:t>
            </a:r>
            <a:endParaRPr lang="it-IT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79512" y="1556792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Dopo una battaglia, fu costruito il castello, intorno al quale si creò la città, che divento sempre più importante da essere proposta come capitale dopo il terremoto di Tokyo</a:t>
            </a:r>
            <a:endParaRPr lang="it-IT" dirty="0"/>
          </a:p>
        </p:txBody>
      </p:sp>
      <p:pic>
        <p:nvPicPr>
          <p:cNvPr id="18436" name="Picture 4" descr="https://media-cdn.tripadvisor.com/media/photo-s/02/c5/e9/62/himeji-castle-himej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33039">
            <a:off x="4016587" y="1498758"/>
            <a:ext cx="4700647" cy="3145160"/>
          </a:xfrm>
          <a:prstGeom prst="rect">
            <a:avLst/>
          </a:prstGeom>
          <a:noFill/>
        </p:spPr>
      </p:pic>
      <p:pic>
        <p:nvPicPr>
          <p:cNvPr id="18438" name="Picture 6" descr="http://www.himeji-kanko.jp/files_foreign/img/sightseeing/himeji_castle/img_himeji_castle_ma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221088"/>
            <a:ext cx="3903041" cy="2448272"/>
          </a:xfrm>
          <a:prstGeom prst="rect">
            <a:avLst/>
          </a:prstGeom>
          <a:noFill/>
        </p:spPr>
      </p:pic>
      <p:pic>
        <p:nvPicPr>
          <p:cNvPr id="18440" name="Picture 8" descr="https://c1.staticflickr.com/3/2089/2330071951_9ccbd50682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783691"/>
            <a:ext cx="3096344" cy="2074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 rot="20045835">
            <a:off x="1815192" y="293500"/>
            <a:ext cx="1556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Nara</a:t>
            </a:r>
            <a:endParaRPr lang="it-IT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699792" y="1484784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Importante centro turistico e culturale, fu la capitale del paese, voluta dall’Imperatrice Gemmei  </a:t>
            </a:r>
            <a:endParaRPr lang="it-IT" dirty="0"/>
          </a:p>
        </p:txBody>
      </p:sp>
      <p:pic>
        <p:nvPicPr>
          <p:cNvPr id="19458" name="Picture 2" descr="http://www.2aussietravellers.com/wp-content/uploads/2015/03/na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6825">
            <a:off x="445020" y="2838006"/>
            <a:ext cx="4348411" cy="2351543"/>
          </a:xfrm>
          <a:prstGeom prst="rect">
            <a:avLst/>
          </a:prstGeom>
          <a:noFill/>
        </p:spPr>
      </p:pic>
      <p:pic>
        <p:nvPicPr>
          <p:cNvPr id="19460" name="Picture 4" descr="http://japantravelmate.com/wp-content/uploads/potm/todaiji-nara-kansai-japan-2560x1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7568">
            <a:off x="5222524" y="2416020"/>
            <a:ext cx="3797232" cy="2373270"/>
          </a:xfrm>
          <a:prstGeom prst="rect">
            <a:avLst/>
          </a:prstGeom>
          <a:noFill/>
        </p:spPr>
      </p:pic>
      <p:pic>
        <p:nvPicPr>
          <p:cNvPr id="19462" name="Picture 6" descr="http://www.travelience.com/wp-content/uploads/2014/01/NARA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941168"/>
            <a:ext cx="3407701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20730842">
            <a:off x="4061758" y="492693"/>
            <a:ext cx="3124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Hiroshima</a:t>
            </a:r>
            <a:endParaRPr lang="it-IT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95536" y="980728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Era un importante base militare, è tristemente ricordata per la prima bomba atomica in un conflitto, che distrusse la città</a:t>
            </a:r>
            <a:endParaRPr lang="it-IT" dirty="0"/>
          </a:p>
        </p:txBody>
      </p:sp>
      <p:pic>
        <p:nvPicPr>
          <p:cNvPr id="20482" name="Picture 2" descr="http://www.animeclick.it/prove/img_tmp/201507/Hiroshima%20Abomb%20do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97670">
            <a:off x="2972028" y="2377961"/>
            <a:ext cx="5715000" cy="38004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 rot="20383616">
            <a:off x="84609" y="2381725"/>
            <a:ext cx="2432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Shikoku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1506" name="Picture 2" descr="Inlands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69689"/>
            <a:ext cx="3531096" cy="2496989"/>
          </a:xfrm>
          <a:prstGeom prst="rect">
            <a:avLst/>
          </a:prstGeom>
          <a:noFill/>
        </p:spPr>
      </p:pic>
      <p:pic>
        <p:nvPicPr>
          <p:cNvPr id="21509" name="Picture 5" descr="Shikok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5805264"/>
            <a:ext cx="76200" cy="76200"/>
          </a:xfrm>
          <a:prstGeom prst="rect">
            <a:avLst/>
          </a:prstGeom>
          <a:noFill/>
        </p:spPr>
      </p:pic>
      <p:pic>
        <p:nvPicPr>
          <p:cNvPr id="21512" name="Picture 8" descr="Mappa di localizzazione: Giapp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005064"/>
            <a:ext cx="2667000" cy="2409826"/>
          </a:xfrm>
          <a:prstGeom prst="rect">
            <a:avLst/>
          </a:prstGeom>
          <a:noFill/>
        </p:spPr>
      </p:pic>
      <p:pic>
        <p:nvPicPr>
          <p:cNvPr id="21513" name="Picture 9" descr="Shikok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5805264"/>
            <a:ext cx="144016" cy="144016"/>
          </a:xfrm>
          <a:prstGeom prst="rect">
            <a:avLst/>
          </a:prstGeom>
          <a:noFill/>
        </p:spPr>
      </p:pic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3851920" y="6021288"/>
            <a:ext cx="551754" cy="215444"/>
          </a:xfrm>
          <a:prstGeom prst="rect">
            <a:avLst/>
          </a:prstGeom>
          <a:solidFill>
            <a:srgbClr val="F9F9F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Shikoku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1516" name="Picture 12" descr="Risultati immagini per shikok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933056"/>
            <a:ext cx="2466975" cy="1847851"/>
          </a:xfrm>
          <a:prstGeom prst="rect">
            <a:avLst/>
          </a:prstGeom>
          <a:noFill/>
        </p:spPr>
      </p:pic>
      <p:sp>
        <p:nvSpPr>
          <p:cNvPr id="21518" name="AutoShape 14" descr="Risultati immagini per shikoku temp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20" name="AutoShape 16" descr="Risultati immagini per shikoku temp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1522" name="Picture 18" descr="https://followingthearrows.files.wordpress.com/2014/09/shikoku-88-temple-pilgrimage-2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-3382"/>
            <a:ext cx="3528392" cy="2352261"/>
          </a:xfrm>
          <a:prstGeom prst="rect">
            <a:avLst/>
          </a:prstGeom>
          <a:noFill/>
        </p:spPr>
      </p:pic>
      <p:pic>
        <p:nvPicPr>
          <p:cNvPr id="21524" name="Picture 20" descr="Risultati immagini per shikoku templ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005064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5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54753" y="2967334"/>
            <a:ext cx="66345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Grazie per l’attenzione</a:t>
            </a:r>
            <a:endParaRPr lang="it-IT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mile 2"/>
          <p:cNvSpPr/>
          <p:nvPr/>
        </p:nvSpPr>
        <p:spPr>
          <a:xfrm>
            <a:off x="1043608" y="3933056"/>
            <a:ext cx="1296144" cy="1152128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236</Words>
  <Application>Microsoft Office PowerPoint</Application>
  <PresentationFormat>Presentazione su schermo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48</cp:revision>
  <dcterms:created xsi:type="dcterms:W3CDTF">2016-03-30T16:02:42Z</dcterms:created>
  <dcterms:modified xsi:type="dcterms:W3CDTF">2016-03-31T21:02:17Z</dcterms:modified>
</cp:coreProperties>
</file>