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2"/>
  </p:notesMasterIdLst>
  <p:handoutMasterIdLst>
    <p:handoutMasterId r:id="rId13"/>
  </p:handoutMasterIdLst>
  <p:sldIdLst>
    <p:sldId id="322" r:id="rId3"/>
    <p:sldId id="320" r:id="rId4"/>
    <p:sldId id="315" r:id="rId5"/>
    <p:sldId id="324" r:id="rId6"/>
    <p:sldId id="327" r:id="rId7"/>
    <p:sldId id="323" r:id="rId8"/>
    <p:sldId id="325" r:id="rId9"/>
    <p:sldId id="326" r:id="rId10"/>
    <p:sldId id="328" r:id="rId11"/>
  </p:sldIdLst>
  <p:sldSz cx="12188825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30">
          <p15:clr>
            <a:srgbClr val="A4A3A4"/>
          </p15:clr>
        </p15:guide>
        <p15:guide id="3" orient="horz" pos="1200">
          <p15:clr>
            <a:srgbClr val="A4A3A4"/>
          </p15:clr>
        </p15:guide>
        <p15:guide id="4" orient="horz" pos="1008">
          <p15:clr>
            <a:srgbClr val="A4A3A4"/>
          </p15:clr>
        </p15:guide>
        <p15:guide id="5" orient="horz" pos="3792">
          <p15:clr>
            <a:srgbClr val="A4A3A4"/>
          </p15:clr>
        </p15:guide>
        <p15:guide id="6" orient="horz">
          <p15:clr>
            <a:srgbClr val="A4A3A4"/>
          </p15:clr>
        </p15:guide>
        <p15:guide id="7" orient="horz" pos="3360">
          <p15:clr>
            <a:srgbClr val="A4A3A4"/>
          </p15:clr>
        </p15:guide>
        <p15:guide id="8" orient="horz" pos="3312">
          <p15:clr>
            <a:srgbClr val="A4A3A4"/>
          </p15:clr>
        </p15:guide>
        <p15:guide id="9" orient="horz" pos="240">
          <p15:clr>
            <a:srgbClr val="A4A3A4"/>
          </p15:clr>
        </p15:guide>
        <p15:guide id="10" orient="horz" pos="432">
          <p15:clr>
            <a:srgbClr val="A4A3A4"/>
          </p15:clr>
        </p15:guide>
        <p15:guide id="11" orient="horz" pos="2784">
          <p15:clr>
            <a:srgbClr val="A4A3A4"/>
          </p15:clr>
        </p15:guide>
        <p15:guide id="12" pos="3839">
          <p15:clr>
            <a:srgbClr val="A4A3A4"/>
          </p15:clr>
        </p15:guide>
        <p15:guide id="13" pos="959">
          <p15:clr>
            <a:srgbClr val="A4A3A4"/>
          </p15:clr>
        </p15:guide>
        <p15:guide id="14" pos="6143">
          <p15:clr>
            <a:srgbClr val="A4A3A4"/>
          </p15:clr>
        </p15:guide>
        <p15:guide id="15" pos="1247">
          <p15:clr>
            <a:srgbClr val="A4A3A4"/>
          </p15:clr>
        </p15:guide>
        <p15:guide id="16" pos="7007">
          <p15:clr>
            <a:srgbClr val="A4A3A4"/>
          </p15:clr>
        </p15:guide>
        <p15:guide id="17" pos="5855">
          <p15:clr>
            <a:srgbClr val="A4A3A4"/>
          </p15:clr>
        </p15:guide>
        <p15:guide id="18" pos="671">
          <p15:clr>
            <a:srgbClr val="A4A3A4"/>
          </p15:clr>
        </p15:guide>
        <p15:guide id="19" pos="7151">
          <p15:clr>
            <a:srgbClr val="A4A3A4"/>
          </p15:clr>
        </p15:guide>
        <p15:guide id="20" pos="31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ore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29" autoAdjust="0"/>
  </p:normalViewPr>
  <p:slideViewPr>
    <p:cSldViewPr showGuides="1">
      <p:cViewPr varScale="1">
        <p:scale>
          <a:sx n="73" d="100"/>
          <a:sy n="73" d="100"/>
        </p:scale>
        <p:origin x="60" y="96"/>
      </p:cViewPr>
      <p:guideLst>
        <p:guide orient="horz" pos="2160"/>
        <p:guide orient="horz" pos="4030"/>
        <p:guide orient="horz" pos="1200"/>
        <p:guide orient="horz" pos="1008"/>
        <p:guide orient="horz" pos="3792"/>
        <p:guide orient="horz"/>
        <p:guide orient="horz" pos="3360"/>
        <p:guide orient="horz" pos="3312"/>
        <p:guide orient="horz" pos="240"/>
        <p:guide orient="horz" pos="432"/>
        <p:guide orient="horz" pos="2784"/>
        <p:guide pos="3839"/>
        <p:guide pos="959"/>
        <p:guide pos="6143"/>
        <p:guide pos="1247"/>
        <p:guide pos="7007"/>
        <p:guide pos="5855"/>
        <p:guide pos="671"/>
        <p:guide pos="7151"/>
        <p:guide pos="31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6" d="100"/>
          <a:sy n="66" d="100"/>
        </p:scale>
        <p:origin x="22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3/31/2016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3/31/2016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it-IT" noProof="0" smtClean="0"/>
              <a:t>Fare clic per modificare lo stile del titolo</a:t>
            </a:r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noProof="0" smtClean="0"/>
              <a:t>Fare clic per modificare lo stile del sottotitolo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noProof="0" smtClean="0"/>
              <a:t>Fare clic per modificare lo stile del titolo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 dirty="0"/>
          </a:p>
        </p:txBody>
      </p:sp>
      <p:sp>
        <p:nvSpPr>
          <p:cNvPr id="4" name="Data Segnapos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it-IT" noProof="0" smtClean="0"/>
              <a:t>31/03/2016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it-IT" noProof="0" smtClean="0"/>
              <a:t>Fare clic per modificare lo stile del titolo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noProof="0" smtClean="0"/>
              <a:t>Fare clic per modificare stili del testo dello schema</a:t>
            </a:r>
          </a:p>
        </p:txBody>
      </p:sp>
      <p:sp>
        <p:nvSpPr>
          <p:cNvPr id="4" name="Data Segnapos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it-IT" noProof="0" smtClean="0"/>
              <a:t>31/03/2016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371600"/>
          </a:xfrm>
        </p:spPr>
        <p:txBody>
          <a:bodyPr/>
          <a:lstStyle/>
          <a:p>
            <a:r>
              <a:rPr lang="it-IT" noProof="0" smtClean="0"/>
              <a:t>Fare clic per modificare lo stile del titolo</a:t>
            </a:r>
            <a:endParaRPr lang="it-IT" noProof="0" dirty="0"/>
          </a:p>
        </p:txBody>
      </p:sp>
      <p:sp>
        <p:nvSpPr>
          <p:cNvPr id="3" name="Segnaposto contenuto 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 dirty="0"/>
          </a:p>
        </p:txBody>
      </p:sp>
      <p:sp>
        <p:nvSpPr>
          <p:cNvPr id="5" name="Data Segnapos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it-IT" noProof="0" smtClean="0"/>
              <a:t>31/03/2016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371600"/>
          </a:xfrm>
        </p:spPr>
        <p:txBody>
          <a:bodyPr/>
          <a:lstStyle>
            <a:lvl1pPr>
              <a:defRPr/>
            </a:lvl1pPr>
          </a:lstStyle>
          <a:p>
            <a:r>
              <a:rPr lang="it-IT" noProof="0" smtClean="0"/>
              <a:t>Fare clic per modificare lo stile del titolo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noProof="0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noProof="0" smtClean="0"/>
              <a:t>Fare clic per modificare stili del testo dello schema</a:t>
            </a:r>
          </a:p>
        </p:txBody>
      </p:sp>
      <p:sp>
        <p:nvSpPr>
          <p:cNvPr id="6" name="Segnaposto contenuto 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 dirty="0"/>
          </a:p>
        </p:txBody>
      </p:sp>
      <p:sp>
        <p:nvSpPr>
          <p:cNvPr id="7" name="Data Segnapos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it-IT" noProof="0" smtClean="0"/>
              <a:t>31/03/2016</a:t>
            </a:fld>
            <a:endParaRPr lang="it-IT" noProof="0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noProof="0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noProof="0" smtClean="0"/>
              <a:t>Fare clic per modificare lo stile del titolo</a:t>
            </a:r>
            <a:endParaRPr lang="it-IT" noProof="0" dirty="0"/>
          </a:p>
        </p:txBody>
      </p:sp>
      <p:sp>
        <p:nvSpPr>
          <p:cNvPr id="3" name="Data Segnapos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it-IT" noProof="0" smtClean="0"/>
              <a:t>31/03/2016</a:t>
            </a:fld>
            <a:endParaRPr lang="it-IT" noProof="0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noProof="0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a Segnapos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it-IT" noProof="0" smtClean="0"/>
              <a:t>31/03/2016</a:t>
            </a:fld>
            <a:endParaRPr lang="it-IT" noProof="0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noProof="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it-IT" noProof="0" smtClean="0"/>
              <a:t>Fare clic per modificare lo stile del titolo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noProof="0" smtClean="0"/>
              <a:t>Fare clic per modificare stili del testo dello schema</a:t>
            </a:r>
          </a:p>
        </p:txBody>
      </p:sp>
      <p:sp>
        <p:nvSpPr>
          <p:cNvPr id="5" name="Data Segnapos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it-IT" noProof="0" smtClean="0"/>
              <a:t>31/03/2016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noProof="0" smtClean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it-IT" noProof="0" smtClean="0"/>
              <a:t>Fare clic per modificare lo stile del titolo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noProof="0" smtClean="0"/>
              <a:t>Fare clic per modificare stili del testo dello schema</a:t>
            </a:r>
          </a:p>
        </p:txBody>
      </p:sp>
      <p:sp>
        <p:nvSpPr>
          <p:cNvPr id="5" name="Data Segnapos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it-IT" noProof="0" smtClean="0"/>
              <a:pPr/>
              <a:t>31/03/2016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it-IT" noProof="0" smtClean="0"/>
              <a:pPr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noProof="0" smtClean="0"/>
              <a:t>Fare clic per modificare lo stile del titolo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 dirty="0"/>
          </a:p>
        </p:txBody>
      </p:sp>
      <p:sp>
        <p:nvSpPr>
          <p:cNvPr id="4" name="Data Segnapos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it-IT" noProof="0" smtClean="0"/>
              <a:t>31/03/2016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it-IT" noProof="0" smtClean="0"/>
              <a:t>Fare clic per modificare lo stile del titolo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 dirty="0"/>
          </a:p>
        </p:txBody>
      </p:sp>
      <p:sp>
        <p:nvSpPr>
          <p:cNvPr id="4" name="Data Segnapos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it-IT" noProof="0" smtClean="0"/>
              <a:t>31/03/2016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noProof="0" smtClean="0"/>
              <a:t>Fare clic per modificare lo stile del titolo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 dirty="0"/>
          </a:p>
        </p:txBody>
      </p:sp>
      <p:sp>
        <p:nvSpPr>
          <p:cNvPr id="4" name="Data Segnaposto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it-IT" noProof="0" smtClean="0"/>
              <a:pPr/>
              <a:t>31/03/2016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it-IT" noProof="0" smtClean="0"/>
              <a:pPr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669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131840" y="2326526"/>
            <a:ext cx="8229600" cy="2895600"/>
          </a:xfrm>
        </p:spPr>
        <p:txBody>
          <a:bodyPr/>
          <a:lstStyle/>
          <a:p>
            <a:r>
              <a:rPr lang="it-IT" dirty="0" smtClean="0"/>
              <a:t>Corea del Nord e Corea del Sud</a:t>
            </a:r>
            <a:endParaRPr lang="it-IT" dirty="0"/>
          </a:p>
        </p:txBody>
      </p:sp>
      <p:sp>
        <p:nvSpPr>
          <p:cNvPr id="4" name="Figura a mano libera 3"/>
          <p:cNvSpPr/>
          <p:nvPr/>
        </p:nvSpPr>
        <p:spPr>
          <a:xfrm>
            <a:off x="261764" y="2058121"/>
            <a:ext cx="1864948" cy="2666279"/>
          </a:xfrm>
          <a:custGeom>
            <a:avLst/>
            <a:gdLst>
              <a:gd name="connsiteX0" fmla="*/ 1156535 w 1766135"/>
              <a:gd name="connsiteY0" fmla="*/ 2424545 h 2424545"/>
              <a:gd name="connsiteX1" fmla="*/ 1087263 w 1766135"/>
              <a:gd name="connsiteY1" fmla="*/ 2355273 h 2424545"/>
              <a:gd name="connsiteX2" fmla="*/ 1045699 w 1766135"/>
              <a:gd name="connsiteY2" fmla="*/ 2119745 h 2424545"/>
              <a:gd name="connsiteX3" fmla="*/ 1031844 w 1766135"/>
              <a:gd name="connsiteY3" fmla="*/ 2036618 h 2424545"/>
              <a:gd name="connsiteX4" fmla="*/ 1017990 w 1766135"/>
              <a:gd name="connsiteY4" fmla="*/ 1939636 h 2424545"/>
              <a:gd name="connsiteX5" fmla="*/ 990281 w 1766135"/>
              <a:gd name="connsiteY5" fmla="*/ 1745673 h 2424545"/>
              <a:gd name="connsiteX6" fmla="*/ 976426 w 1766135"/>
              <a:gd name="connsiteY6" fmla="*/ 1690254 h 2424545"/>
              <a:gd name="connsiteX7" fmla="*/ 962572 w 1766135"/>
              <a:gd name="connsiteY7" fmla="*/ 1607127 h 2424545"/>
              <a:gd name="connsiteX8" fmla="*/ 948717 w 1766135"/>
              <a:gd name="connsiteY8" fmla="*/ 1565564 h 2424545"/>
              <a:gd name="connsiteX9" fmla="*/ 934863 w 1766135"/>
              <a:gd name="connsiteY9" fmla="*/ 1510145 h 2424545"/>
              <a:gd name="connsiteX10" fmla="*/ 921008 w 1766135"/>
              <a:gd name="connsiteY10" fmla="*/ 1427018 h 2424545"/>
              <a:gd name="connsiteX11" fmla="*/ 893299 w 1766135"/>
              <a:gd name="connsiteY11" fmla="*/ 1343891 h 2424545"/>
              <a:gd name="connsiteX12" fmla="*/ 879444 w 1766135"/>
              <a:gd name="connsiteY12" fmla="*/ 1288473 h 2424545"/>
              <a:gd name="connsiteX13" fmla="*/ 851735 w 1766135"/>
              <a:gd name="connsiteY13" fmla="*/ 1246909 h 2424545"/>
              <a:gd name="connsiteX14" fmla="*/ 837881 w 1766135"/>
              <a:gd name="connsiteY14" fmla="*/ 1205345 h 2424545"/>
              <a:gd name="connsiteX15" fmla="*/ 824026 w 1766135"/>
              <a:gd name="connsiteY15" fmla="*/ 1149927 h 2424545"/>
              <a:gd name="connsiteX16" fmla="*/ 768608 w 1766135"/>
              <a:gd name="connsiteY16" fmla="*/ 1066800 h 2424545"/>
              <a:gd name="connsiteX17" fmla="*/ 740899 w 1766135"/>
              <a:gd name="connsiteY17" fmla="*/ 1025236 h 2424545"/>
              <a:gd name="connsiteX18" fmla="*/ 713190 w 1766135"/>
              <a:gd name="connsiteY18" fmla="*/ 983673 h 2424545"/>
              <a:gd name="connsiteX19" fmla="*/ 699335 w 1766135"/>
              <a:gd name="connsiteY19" fmla="*/ 942109 h 2424545"/>
              <a:gd name="connsiteX20" fmla="*/ 657772 w 1766135"/>
              <a:gd name="connsiteY20" fmla="*/ 900545 h 2424545"/>
              <a:gd name="connsiteX21" fmla="*/ 588499 w 1766135"/>
              <a:gd name="connsiteY21" fmla="*/ 803564 h 2424545"/>
              <a:gd name="connsiteX22" fmla="*/ 533081 w 1766135"/>
              <a:gd name="connsiteY22" fmla="*/ 720436 h 2424545"/>
              <a:gd name="connsiteX23" fmla="*/ 477663 w 1766135"/>
              <a:gd name="connsiteY23" fmla="*/ 637309 h 2424545"/>
              <a:gd name="connsiteX24" fmla="*/ 449954 w 1766135"/>
              <a:gd name="connsiteY24" fmla="*/ 595745 h 2424545"/>
              <a:gd name="connsiteX25" fmla="*/ 366826 w 1766135"/>
              <a:gd name="connsiteY25" fmla="*/ 526473 h 2424545"/>
              <a:gd name="connsiteX26" fmla="*/ 325263 w 1766135"/>
              <a:gd name="connsiteY26" fmla="*/ 498764 h 2424545"/>
              <a:gd name="connsiteX27" fmla="*/ 269844 w 1766135"/>
              <a:gd name="connsiteY27" fmla="*/ 443345 h 2424545"/>
              <a:gd name="connsiteX28" fmla="*/ 103590 w 1766135"/>
              <a:gd name="connsiteY28" fmla="*/ 360218 h 2424545"/>
              <a:gd name="connsiteX29" fmla="*/ 6608 w 1766135"/>
              <a:gd name="connsiteY29" fmla="*/ 346364 h 2424545"/>
              <a:gd name="connsiteX30" fmla="*/ 131299 w 1766135"/>
              <a:gd name="connsiteY30" fmla="*/ 360218 h 2424545"/>
              <a:gd name="connsiteX31" fmla="*/ 172863 w 1766135"/>
              <a:gd name="connsiteY31" fmla="*/ 374073 h 2424545"/>
              <a:gd name="connsiteX32" fmla="*/ 325263 w 1766135"/>
              <a:gd name="connsiteY32" fmla="*/ 498764 h 2424545"/>
              <a:gd name="connsiteX33" fmla="*/ 394535 w 1766135"/>
              <a:gd name="connsiteY33" fmla="*/ 581891 h 2424545"/>
              <a:gd name="connsiteX34" fmla="*/ 422244 w 1766135"/>
              <a:gd name="connsiteY34" fmla="*/ 623454 h 2424545"/>
              <a:gd name="connsiteX35" fmla="*/ 463808 w 1766135"/>
              <a:gd name="connsiteY35" fmla="*/ 637309 h 2424545"/>
              <a:gd name="connsiteX36" fmla="*/ 519226 w 1766135"/>
              <a:gd name="connsiteY36" fmla="*/ 720436 h 2424545"/>
              <a:gd name="connsiteX37" fmla="*/ 630063 w 1766135"/>
              <a:gd name="connsiteY37" fmla="*/ 803564 h 2424545"/>
              <a:gd name="connsiteX38" fmla="*/ 671626 w 1766135"/>
              <a:gd name="connsiteY38" fmla="*/ 886691 h 2424545"/>
              <a:gd name="connsiteX39" fmla="*/ 713190 w 1766135"/>
              <a:gd name="connsiteY39" fmla="*/ 914400 h 2424545"/>
              <a:gd name="connsiteX40" fmla="*/ 740899 w 1766135"/>
              <a:gd name="connsiteY40" fmla="*/ 955964 h 2424545"/>
              <a:gd name="connsiteX41" fmla="*/ 754754 w 1766135"/>
              <a:gd name="connsiteY41" fmla="*/ 997527 h 2424545"/>
              <a:gd name="connsiteX42" fmla="*/ 796317 w 1766135"/>
              <a:gd name="connsiteY42" fmla="*/ 1025236 h 2424545"/>
              <a:gd name="connsiteX43" fmla="*/ 865590 w 1766135"/>
              <a:gd name="connsiteY43" fmla="*/ 1052945 h 2424545"/>
              <a:gd name="connsiteX44" fmla="*/ 893299 w 1766135"/>
              <a:gd name="connsiteY44" fmla="*/ 969818 h 2424545"/>
              <a:gd name="connsiteX45" fmla="*/ 934863 w 1766135"/>
              <a:gd name="connsiteY45" fmla="*/ 845127 h 2424545"/>
              <a:gd name="connsiteX46" fmla="*/ 948717 w 1766135"/>
              <a:gd name="connsiteY46" fmla="*/ 803564 h 2424545"/>
              <a:gd name="connsiteX47" fmla="*/ 976426 w 1766135"/>
              <a:gd name="connsiteY47" fmla="*/ 775854 h 2424545"/>
              <a:gd name="connsiteX48" fmla="*/ 1031844 w 1766135"/>
              <a:gd name="connsiteY48" fmla="*/ 692727 h 2424545"/>
              <a:gd name="connsiteX49" fmla="*/ 1101117 w 1766135"/>
              <a:gd name="connsiteY49" fmla="*/ 637309 h 2424545"/>
              <a:gd name="connsiteX50" fmla="*/ 1170390 w 1766135"/>
              <a:gd name="connsiteY50" fmla="*/ 512618 h 2424545"/>
              <a:gd name="connsiteX51" fmla="*/ 1225808 w 1766135"/>
              <a:gd name="connsiteY51" fmla="*/ 429491 h 2424545"/>
              <a:gd name="connsiteX52" fmla="*/ 1267372 w 1766135"/>
              <a:gd name="connsiteY52" fmla="*/ 401782 h 2424545"/>
              <a:gd name="connsiteX53" fmla="*/ 1322790 w 1766135"/>
              <a:gd name="connsiteY53" fmla="*/ 332509 h 2424545"/>
              <a:gd name="connsiteX54" fmla="*/ 1419772 w 1766135"/>
              <a:gd name="connsiteY54" fmla="*/ 235527 h 2424545"/>
              <a:gd name="connsiteX55" fmla="*/ 1475190 w 1766135"/>
              <a:gd name="connsiteY55" fmla="*/ 166254 h 2424545"/>
              <a:gd name="connsiteX56" fmla="*/ 1502899 w 1766135"/>
              <a:gd name="connsiteY56" fmla="*/ 124691 h 2424545"/>
              <a:gd name="connsiteX57" fmla="*/ 1558317 w 1766135"/>
              <a:gd name="connsiteY57" fmla="*/ 110836 h 2424545"/>
              <a:gd name="connsiteX58" fmla="*/ 1599881 w 1766135"/>
              <a:gd name="connsiteY58" fmla="*/ 96982 h 2424545"/>
              <a:gd name="connsiteX59" fmla="*/ 1641444 w 1766135"/>
              <a:gd name="connsiteY59" fmla="*/ 69273 h 2424545"/>
              <a:gd name="connsiteX60" fmla="*/ 1683008 w 1766135"/>
              <a:gd name="connsiteY60" fmla="*/ 55418 h 2424545"/>
              <a:gd name="connsiteX61" fmla="*/ 1724572 w 1766135"/>
              <a:gd name="connsiteY61" fmla="*/ 13854 h 2424545"/>
              <a:gd name="connsiteX62" fmla="*/ 1766135 w 1766135"/>
              <a:gd name="connsiteY62" fmla="*/ 0 h 2424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766135" h="2424545">
                <a:moveTo>
                  <a:pt x="1156535" y="2424545"/>
                </a:moveTo>
                <a:cubicBezTo>
                  <a:pt x="1133444" y="2401454"/>
                  <a:pt x="1105989" y="2382025"/>
                  <a:pt x="1087263" y="2355273"/>
                </a:cubicBezTo>
                <a:cubicBezTo>
                  <a:pt x="1042924" y="2291931"/>
                  <a:pt x="1052624" y="2182067"/>
                  <a:pt x="1045699" y="2119745"/>
                </a:cubicBezTo>
                <a:cubicBezTo>
                  <a:pt x="1042597" y="2091826"/>
                  <a:pt x="1036115" y="2064383"/>
                  <a:pt x="1031844" y="2036618"/>
                </a:cubicBezTo>
                <a:cubicBezTo>
                  <a:pt x="1026879" y="2004342"/>
                  <a:pt x="1022306" y="1972005"/>
                  <a:pt x="1017990" y="1939636"/>
                </a:cubicBezTo>
                <a:cubicBezTo>
                  <a:pt x="1007777" y="1863037"/>
                  <a:pt x="1004879" y="1818665"/>
                  <a:pt x="990281" y="1745673"/>
                </a:cubicBezTo>
                <a:cubicBezTo>
                  <a:pt x="986547" y="1727001"/>
                  <a:pt x="980160" y="1708926"/>
                  <a:pt x="976426" y="1690254"/>
                </a:cubicBezTo>
                <a:cubicBezTo>
                  <a:pt x="970917" y="1662708"/>
                  <a:pt x="968666" y="1634549"/>
                  <a:pt x="962572" y="1607127"/>
                </a:cubicBezTo>
                <a:cubicBezTo>
                  <a:pt x="959404" y="1592871"/>
                  <a:pt x="952729" y="1579606"/>
                  <a:pt x="948717" y="1565564"/>
                </a:cubicBezTo>
                <a:cubicBezTo>
                  <a:pt x="943486" y="1547255"/>
                  <a:pt x="938597" y="1528817"/>
                  <a:pt x="934863" y="1510145"/>
                </a:cubicBezTo>
                <a:cubicBezTo>
                  <a:pt x="929354" y="1482599"/>
                  <a:pt x="927821" y="1454270"/>
                  <a:pt x="921008" y="1427018"/>
                </a:cubicBezTo>
                <a:cubicBezTo>
                  <a:pt x="913924" y="1398682"/>
                  <a:pt x="900383" y="1372227"/>
                  <a:pt x="893299" y="1343891"/>
                </a:cubicBezTo>
                <a:cubicBezTo>
                  <a:pt x="888681" y="1325418"/>
                  <a:pt x="886945" y="1305975"/>
                  <a:pt x="879444" y="1288473"/>
                </a:cubicBezTo>
                <a:cubicBezTo>
                  <a:pt x="872885" y="1273168"/>
                  <a:pt x="860971" y="1260764"/>
                  <a:pt x="851735" y="1246909"/>
                </a:cubicBezTo>
                <a:cubicBezTo>
                  <a:pt x="847117" y="1233054"/>
                  <a:pt x="841893" y="1219387"/>
                  <a:pt x="837881" y="1205345"/>
                </a:cubicBezTo>
                <a:cubicBezTo>
                  <a:pt x="832650" y="1187036"/>
                  <a:pt x="832542" y="1166958"/>
                  <a:pt x="824026" y="1149927"/>
                </a:cubicBezTo>
                <a:cubicBezTo>
                  <a:pt x="809133" y="1120141"/>
                  <a:pt x="787081" y="1094509"/>
                  <a:pt x="768608" y="1066800"/>
                </a:cubicBezTo>
                <a:lnTo>
                  <a:pt x="740899" y="1025236"/>
                </a:lnTo>
                <a:cubicBezTo>
                  <a:pt x="731663" y="1011382"/>
                  <a:pt x="718456" y="999469"/>
                  <a:pt x="713190" y="983673"/>
                </a:cubicBezTo>
                <a:cubicBezTo>
                  <a:pt x="708572" y="969818"/>
                  <a:pt x="707436" y="954260"/>
                  <a:pt x="699335" y="942109"/>
                </a:cubicBezTo>
                <a:cubicBezTo>
                  <a:pt x="688467" y="925806"/>
                  <a:pt x="669160" y="916489"/>
                  <a:pt x="657772" y="900545"/>
                </a:cubicBezTo>
                <a:cubicBezTo>
                  <a:pt x="566601" y="772904"/>
                  <a:pt x="696560" y="911622"/>
                  <a:pt x="588499" y="803564"/>
                </a:cubicBezTo>
                <a:cubicBezTo>
                  <a:pt x="562002" y="724074"/>
                  <a:pt x="593619" y="798271"/>
                  <a:pt x="533081" y="720436"/>
                </a:cubicBezTo>
                <a:cubicBezTo>
                  <a:pt x="512636" y="694149"/>
                  <a:pt x="496136" y="665018"/>
                  <a:pt x="477663" y="637309"/>
                </a:cubicBezTo>
                <a:cubicBezTo>
                  <a:pt x="468427" y="623454"/>
                  <a:pt x="463809" y="604981"/>
                  <a:pt x="449954" y="595745"/>
                </a:cubicBezTo>
                <a:cubicBezTo>
                  <a:pt x="346764" y="526952"/>
                  <a:pt x="473496" y="615364"/>
                  <a:pt x="366826" y="526473"/>
                </a:cubicBezTo>
                <a:cubicBezTo>
                  <a:pt x="354034" y="515813"/>
                  <a:pt x="337905" y="509600"/>
                  <a:pt x="325263" y="498764"/>
                </a:cubicBezTo>
                <a:cubicBezTo>
                  <a:pt x="305428" y="481762"/>
                  <a:pt x="291581" y="457836"/>
                  <a:pt x="269844" y="443345"/>
                </a:cubicBezTo>
                <a:cubicBezTo>
                  <a:pt x="209980" y="403435"/>
                  <a:pt x="176593" y="370647"/>
                  <a:pt x="103590" y="360218"/>
                </a:cubicBezTo>
                <a:cubicBezTo>
                  <a:pt x="71263" y="355600"/>
                  <a:pt x="-26048" y="346364"/>
                  <a:pt x="6608" y="346364"/>
                </a:cubicBezTo>
                <a:cubicBezTo>
                  <a:pt x="48427" y="346364"/>
                  <a:pt x="89735" y="355600"/>
                  <a:pt x="131299" y="360218"/>
                </a:cubicBezTo>
                <a:cubicBezTo>
                  <a:pt x="145154" y="364836"/>
                  <a:pt x="160097" y="366981"/>
                  <a:pt x="172863" y="374073"/>
                </a:cubicBezTo>
                <a:cubicBezTo>
                  <a:pt x="220072" y="400300"/>
                  <a:pt x="294306" y="452329"/>
                  <a:pt x="325263" y="498764"/>
                </a:cubicBezTo>
                <a:cubicBezTo>
                  <a:pt x="394059" y="601957"/>
                  <a:pt x="305640" y="475216"/>
                  <a:pt x="394535" y="581891"/>
                </a:cubicBezTo>
                <a:cubicBezTo>
                  <a:pt x="405195" y="594683"/>
                  <a:pt x="409242" y="613052"/>
                  <a:pt x="422244" y="623454"/>
                </a:cubicBezTo>
                <a:cubicBezTo>
                  <a:pt x="433648" y="632577"/>
                  <a:pt x="449953" y="632691"/>
                  <a:pt x="463808" y="637309"/>
                </a:cubicBezTo>
                <a:cubicBezTo>
                  <a:pt x="482281" y="665018"/>
                  <a:pt x="491517" y="701963"/>
                  <a:pt x="519226" y="720436"/>
                </a:cubicBezTo>
                <a:cubicBezTo>
                  <a:pt x="613223" y="783100"/>
                  <a:pt x="578806" y="752305"/>
                  <a:pt x="630063" y="803564"/>
                </a:cubicBezTo>
                <a:cubicBezTo>
                  <a:pt x="641331" y="837368"/>
                  <a:pt x="644769" y="859834"/>
                  <a:pt x="671626" y="886691"/>
                </a:cubicBezTo>
                <a:cubicBezTo>
                  <a:pt x="683400" y="898465"/>
                  <a:pt x="699335" y="905164"/>
                  <a:pt x="713190" y="914400"/>
                </a:cubicBezTo>
                <a:cubicBezTo>
                  <a:pt x="722426" y="928255"/>
                  <a:pt x="733452" y="941071"/>
                  <a:pt x="740899" y="955964"/>
                </a:cubicBezTo>
                <a:cubicBezTo>
                  <a:pt x="747430" y="969026"/>
                  <a:pt x="745631" y="986123"/>
                  <a:pt x="754754" y="997527"/>
                </a:cubicBezTo>
                <a:cubicBezTo>
                  <a:pt x="765156" y="1010529"/>
                  <a:pt x="782463" y="1016000"/>
                  <a:pt x="796317" y="1025236"/>
                </a:cubicBezTo>
                <a:cubicBezTo>
                  <a:pt x="804452" y="1049640"/>
                  <a:pt x="811313" y="1116268"/>
                  <a:pt x="865590" y="1052945"/>
                </a:cubicBezTo>
                <a:cubicBezTo>
                  <a:pt x="884598" y="1030769"/>
                  <a:pt x="884063" y="997527"/>
                  <a:pt x="893299" y="969818"/>
                </a:cubicBezTo>
                <a:lnTo>
                  <a:pt x="934863" y="845127"/>
                </a:lnTo>
                <a:cubicBezTo>
                  <a:pt x="939481" y="831273"/>
                  <a:pt x="938391" y="813891"/>
                  <a:pt x="948717" y="803564"/>
                </a:cubicBezTo>
                <a:cubicBezTo>
                  <a:pt x="957953" y="794327"/>
                  <a:pt x="968589" y="786304"/>
                  <a:pt x="976426" y="775854"/>
                </a:cubicBezTo>
                <a:cubicBezTo>
                  <a:pt x="996407" y="749212"/>
                  <a:pt x="1008295" y="716275"/>
                  <a:pt x="1031844" y="692727"/>
                </a:cubicBezTo>
                <a:cubicBezTo>
                  <a:pt x="1071328" y="653244"/>
                  <a:pt x="1048685" y="672264"/>
                  <a:pt x="1101117" y="637309"/>
                </a:cubicBezTo>
                <a:cubicBezTo>
                  <a:pt x="1125503" y="564152"/>
                  <a:pt x="1106871" y="607897"/>
                  <a:pt x="1170390" y="512618"/>
                </a:cubicBezTo>
                <a:cubicBezTo>
                  <a:pt x="1170391" y="512617"/>
                  <a:pt x="1225806" y="429492"/>
                  <a:pt x="1225808" y="429491"/>
                </a:cubicBezTo>
                <a:lnTo>
                  <a:pt x="1267372" y="401782"/>
                </a:lnTo>
                <a:cubicBezTo>
                  <a:pt x="1298570" y="308183"/>
                  <a:pt x="1255303" y="409637"/>
                  <a:pt x="1322790" y="332509"/>
                </a:cubicBezTo>
                <a:cubicBezTo>
                  <a:pt x="1414333" y="227889"/>
                  <a:pt x="1334325" y="264010"/>
                  <a:pt x="1419772" y="235527"/>
                </a:cubicBezTo>
                <a:cubicBezTo>
                  <a:pt x="1505056" y="107602"/>
                  <a:pt x="1396224" y="264962"/>
                  <a:pt x="1475190" y="166254"/>
                </a:cubicBezTo>
                <a:cubicBezTo>
                  <a:pt x="1485592" y="153252"/>
                  <a:pt x="1489045" y="133927"/>
                  <a:pt x="1502899" y="124691"/>
                </a:cubicBezTo>
                <a:cubicBezTo>
                  <a:pt x="1518742" y="114129"/>
                  <a:pt x="1540008" y="116067"/>
                  <a:pt x="1558317" y="110836"/>
                </a:cubicBezTo>
                <a:cubicBezTo>
                  <a:pt x="1572359" y="106824"/>
                  <a:pt x="1586026" y="101600"/>
                  <a:pt x="1599881" y="96982"/>
                </a:cubicBezTo>
                <a:cubicBezTo>
                  <a:pt x="1613735" y="87746"/>
                  <a:pt x="1626551" y="76720"/>
                  <a:pt x="1641444" y="69273"/>
                </a:cubicBezTo>
                <a:cubicBezTo>
                  <a:pt x="1654506" y="62742"/>
                  <a:pt x="1670857" y="63519"/>
                  <a:pt x="1683008" y="55418"/>
                </a:cubicBezTo>
                <a:cubicBezTo>
                  <a:pt x="1699311" y="44549"/>
                  <a:pt x="1708269" y="24722"/>
                  <a:pt x="1724572" y="13854"/>
                </a:cubicBezTo>
                <a:cubicBezTo>
                  <a:pt x="1736723" y="5753"/>
                  <a:pt x="1766135" y="0"/>
                  <a:pt x="1766135" y="0"/>
                </a:cubicBezTo>
              </a:path>
            </a:pathLst>
          </a:custGeom>
          <a:noFill/>
          <a:ln w="117475">
            <a:gradFill>
              <a:gsLst>
                <a:gs pos="82000">
                  <a:schemeClr val="accent2">
                    <a:lumMod val="40000"/>
                    <a:lumOff val="60000"/>
                  </a:schemeClr>
                </a:gs>
                <a:gs pos="67000">
                  <a:schemeClr val="accent2">
                    <a:lumMod val="60000"/>
                    <a:lumOff val="40000"/>
                  </a:schemeClr>
                </a:gs>
                <a:gs pos="25000">
                  <a:schemeClr val="accent2">
                    <a:lumMod val="75000"/>
                  </a:schemeClr>
                </a:gs>
                <a:gs pos="0">
                  <a:schemeClr val="accent2">
                    <a:lumMod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1526637" y="773724"/>
            <a:ext cx="1047750" cy="1268523"/>
          </a:xfrm>
          <a:custGeom>
            <a:avLst/>
            <a:gdLst/>
            <a:ahLst/>
            <a:cxnLst>
              <a:cxn ang="0">
                <a:pos x="637" y="404"/>
              </a:cxn>
              <a:cxn ang="0">
                <a:pos x="660" y="362"/>
              </a:cxn>
              <a:cxn ang="0">
                <a:pos x="660" y="317"/>
              </a:cxn>
              <a:cxn ang="0">
                <a:pos x="660" y="237"/>
              </a:cxn>
              <a:cxn ang="0">
                <a:pos x="653" y="192"/>
              </a:cxn>
              <a:cxn ang="0">
                <a:pos x="634" y="148"/>
              </a:cxn>
              <a:cxn ang="0">
                <a:pos x="599" y="96"/>
              </a:cxn>
              <a:cxn ang="0">
                <a:pos x="567" y="55"/>
              </a:cxn>
              <a:cxn ang="0">
                <a:pos x="525" y="23"/>
              </a:cxn>
              <a:cxn ang="0">
                <a:pos x="391" y="0"/>
              </a:cxn>
              <a:cxn ang="0">
                <a:pos x="288" y="0"/>
              </a:cxn>
              <a:cxn ang="0">
                <a:pos x="189" y="20"/>
              </a:cxn>
              <a:cxn ang="0">
                <a:pos x="84" y="71"/>
              </a:cxn>
              <a:cxn ang="0">
                <a:pos x="26" y="116"/>
              </a:cxn>
              <a:cxn ang="0">
                <a:pos x="0" y="189"/>
              </a:cxn>
              <a:cxn ang="0">
                <a:pos x="7" y="311"/>
              </a:cxn>
              <a:cxn ang="0">
                <a:pos x="36" y="432"/>
              </a:cxn>
              <a:cxn ang="0">
                <a:pos x="103" y="557"/>
              </a:cxn>
              <a:cxn ang="0">
                <a:pos x="138" y="612"/>
              </a:cxn>
              <a:cxn ang="0">
                <a:pos x="189" y="672"/>
              </a:cxn>
              <a:cxn ang="0">
                <a:pos x="237" y="720"/>
              </a:cxn>
              <a:cxn ang="0">
                <a:pos x="298" y="733"/>
              </a:cxn>
              <a:cxn ang="0">
                <a:pos x="362" y="727"/>
              </a:cxn>
              <a:cxn ang="0">
                <a:pos x="423" y="704"/>
              </a:cxn>
              <a:cxn ang="0">
                <a:pos x="464" y="663"/>
              </a:cxn>
              <a:cxn ang="0">
                <a:pos x="522" y="637"/>
              </a:cxn>
              <a:cxn ang="0">
                <a:pos x="596" y="580"/>
              </a:cxn>
              <a:cxn ang="0">
                <a:pos x="637" y="404"/>
              </a:cxn>
            </a:cxnLst>
            <a:rect l="0" t="0" r="r" b="b"/>
            <a:pathLst>
              <a:path w="660" h="733">
                <a:moveTo>
                  <a:pt x="637" y="404"/>
                </a:moveTo>
                <a:lnTo>
                  <a:pt x="660" y="362"/>
                </a:lnTo>
                <a:lnTo>
                  <a:pt x="660" y="317"/>
                </a:lnTo>
                <a:lnTo>
                  <a:pt x="660" y="237"/>
                </a:lnTo>
                <a:lnTo>
                  <a:pt x="653" y="192"/>
                </a:lnTo>
                <a:lnTo>
                  <a:pt x="634" y="148"/>
                </a:lnTo>
                <a:lnTo>
                  <a:pt x="599" y="96"/>
                </a:lnTo>
                <a:lnTo>
                  <a:pt x="567" y="55"/>
                </a:lnTo>
                <a:lnTo>
                  <a:pt x="525" y="23"/>
                </a:lnTo>
                <a:lnTo>
                  <a:pt x="391" y="0"/>
                </a:lnTo>
                <a:lnTo>
                  <a:pt x="288" y="0"/>
                </a:lnTo>
                <a:lnTo>
                  <a:pt x="189" y="20"/>
                </a:lnTo>
                <a:lnTo>
                  <a:pt x="84" y="71"/>
                </a:lnTo>
                <a:lnTo>
                  <a:pt x="26" y="116"/>
                </a:lnTo>
                <a:lnTo>
                  <a:pt x="0" y="189"/>
                </a:lnTo>
                <a:lnTo>
                  <a:pt x="7" y="311"/>
                </a:lnTo>
                <a:lnTo>
                  <a:pt x="36" y="432"/>
                </a:lnTo>
                <a:lnTo>
                  <a:pt x="103" y="557"/>
                </a:lnTo>
                <a:lnTo>
                  <a:pt x="138" y="612"/>
                </a:lnTo>
                <a:lnTo>
                  <a:pt x="189" y="672"/>
                </a:lnTo>
                <a:lnTo>
                  <a:pt x="237" y="720"/>
                </a:lnTo>
                <a:lnTo>
                  <a:pt x="298" y="733"/>
                </a:lnTo>
                <a:lnTo>
                  <a:pt x="362" y="727"/>
                </a:lnTo>
                <a:lnTo>
                  <a:pt x="423" y="704"/>
                </a:lnTo>
                <a:lnTo>
                  <a:pt x="464" y="663"/>
                </a:lnTo>
                <a:lnTo>
                  <a:pt x="522" y="637"/>
                </a:lnTo>
                <a:lnTo>
                  <a:pt x="596" y="580"/>
                </a:lnTo>
                <a:lnTo>
                  <a:pt x="637" y="404"/>
                </a:lnTo>
                <a:close/>
              </a:path>
            </a:pathLst>
          </a:custGeom>
          <a:gradFill flip="none" rotWithShape="1">
            <a:gsLst>
              <a:gs pos="33000">
                <a:schemeClr val="accent6"/>
              </a:gs>
              <a:gs pos="65000">
                <a:srgbClr val="ED98E3"/>
              </a:gs>
              <a:gs pos="90000">
                <a:schemeClr val="tx1">
                  <a:lumMod val="95000"/>
                  <a:lumOff val="5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it-IT">
              <a:solidFill>
                <a:prstClr val="black"/>
              </a:solidFill>
            </a:endParaRPr>
          </a:p>
        </p:txBody>
      </p:sp>
      <p:sp>
        <p:nvSpPr>
          <p:cNvPr id="6" name="Freeform 9"/>
          <p:cNvSpPr>
            <a:spLocks/>
          </p:cNvSpPr>
          <p:nvPr/>
        </p:nvSpPr>
        <p:spPr bwMode="auto">
          <a:xfrm>
            <a:off x="1893350" y="1627799"/>
            <a:ext cx="827087" cy="1162957"/>
          </a:xfrm>
          <a:custGeom>
            <a:avLst/>
            <a:gdLst/>
            <a:ahLst/>
            <a:cxnLst>
              <a:cxn ang="0">
                <a:pos x="454" y="451"/>
              </a:cxn>
              <a:cxn ang="0">
                <a:pos x="381" y="477"/>
              </a:cxn>
              <a:cxn ang="0">
                <a:pos x="339" y="518"/>
              </a:cxn>
              <a:cxn ang="0">
                <a:pos x="317" y="573"/>
              </a:cxn>
              <a:cxn ang="0">
                <a:pos x="269" y="614"/>
              </a:cxn>
              <a:cxn ang="0">
                <a:pos x="211" y="653"/>
              </a:cxn>
              <a:cxn ang="0">
                <a:pos x="147" y="672"/>
              </a:cxn>
              <a:cxn ang="0">
                <a:pos x="93" y="669"/>
              </a:cxn>
              <a:cxn ang="0">
                <a:pos x="41" y="662"/>
              </a:cxn>
              <a:cxn ang="0">
                <a:pos x="0" y="669"/>
              </a:cxn>
              <a:cxn ang="0">
                <a:pos x="16" y="630"/>
              </a:cxn>
              <a:cxn ang="0">
                <a:pos x="25" y="576"/>
              </a:cxn>
              <a:cxn ang="0">
                <a:pos x="29" y="483"/>
              </a:cxn>
              <a:cxn ang="0">
                <a:pos x="48" y="387"/>
              </a:cxn>
              <a:cxn ang="0">
                <a:pos x="89" y="301"/>
              </a:cxn>
              <a:cxn ang="0">
                <a:pos x="141" y="224"/>
              </a:cxn>
              <a:cxn ang="0">
                <a:pos x="185" y="163"/>
              </a:cxn>
              <a:cxn ang="0">
                <a:pos x="275" y="93"/>
              </a:cxn>
              <a:cxn ang="0">
                <a:pos x="352" y="35"/>
              </a:cxn>
              <a:cxn ang="0">
                <a:pos x="435" y="0"/>
              </a:cxn>
              <a:cxn ang="0">
                <a:pos x="521" y="0"/>
              </a:cxn>
              <a:cxn ang="0">
                <a:pos x="499" y="80"/>
              </a:cxn>
              <a:cxn ang="0">
                <a:pos x="435" y="195"/>
              </a:cxn>
              <a:cxn ang="0">
                <a:pos x="425" y="326"/>
              </a:cxn>
              <a:cxn ang="0">
                <a:pos x="454" y="451"/>
              </a:cxn>
            </a:cxnLst>
            <a:rect l="0" t="0" r="r" b="b"/>
            <a:pathLst>
              <a:path w="521" h="672">
                <a:moveTo>
                  <a:pt x="454" y="451"/>
                </a:moveTo>
                <a:lnTo>
                  <a:pt x="381" y="477"/>
                </a:lnTo>
                <a:lnTo>
                  <a:pt x="339" y="518"/>
                </a:lnTo>
                <a:lnTo>
                  <a:pt x="317" y="573"/>
                </a:lnTo>
                <a:lnTo>
                  <a:pt x="269" y="614"/>
                </a:lnTo>
                <a:lnTo>
                  <a:pt x="211" y="653"/>
                </a:lnTo>
                <a:lnTo>
                  <a:pt x="147" y="672"/>
                </a:lnTo>
                <a:lnTo>
                  <a:pt x="93" y="669"/>
                </a:lnTo>
                <a:lnTo>
                  <a:pt x="41" y="662"/>
                </a:lnTo>
                <a:lnTo>
                  <a:pt x="0" y="669"/>
                </a:lnTo>
                <a:lnTo>
                  <a:pt x="16" y="630"/>
                </a:lnTo>
                <a:lnTo>
                  <a:pt x="25" y="576"/>
                </a:lnTo>
                <a:lnTo>
                  <a:pt x="29" y="483"/>
                </a:lnTo>
                <a:lnTo>
                  <a:pt x="48" y="387"/>
                </a:lnTo>
                <a:lnTo>
                  <a:pt x="89" y="301"/>
                </a:lnTo>
                <a:lnTo>
                  <a:pt x="141" y="224"/>
                </a:lnTo>
                <a:lnTo>
                  <a:pt x="185" y="163"/>
                </a:lnTo>
                <a:lnTo>
                  <a:pt x="275" y="93"/>
                </a:lnTo>
                <a:lnTo>
                  <a:pt x="352" y="35"/>
                </a:lnTo>
                <a:lnTo>
                  <a:pt x="435" y="0"/>
                </a:lnTo>
                <a:lnTo>
                  <a:pt x="521" y="0"/>
                </a:lnTo>
                <a:lnTo>
                  <a:pt x="499" y="80"/>
                </a:lnTo>
                <a:lnTo>
                  <a:pt x="435" y="195"/>
                </a:lnTo>
                <a:lnTo>
                  <a:pt x="425" y="326"/>
                </a:lnTo>
                <a:lnTo>
                  <a:pt x="454" y="451"/>
                </a:lnTo>
                <a:close/>
              </a:path>
            </a:pathLst>
          </a:custGeom>
          <a:gradFill flip="none" rotWithShape="1">
            <a:gsLst>
              <a:gs pos="33000">
                <a:schemeClr val="accent6"/>
              </a:gs>
              <a:gs pos="65000">
                <a:srgbClr val="ED98E3"/>
              </a:gs>
              <a:gs pos="90000">
                <a:schemeClr val="tx1">
                  <a:lumMod val="95000"/>
                  <a:lumOff val="5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it-IT">
              <a:solidFill>
                <a:prstClr val="black"/>
              </a:solidFill>
            </a:endParaRPr>
          </a:p>
        </p:txBody>
      </p:sp>
      <p:sp>
        <p:nvSpPr>
          <p:cNvPr id="7" name="Freeform 8"/>
          <p:cNvSpPr>
            <a:spLocks/>
          </p:cNvSpPr>
          <p:nvPr/>
        </p:nvSpPr>
        <p:spPr bwMode="auto">
          <a:xfrm>
            <a:off x="2533112" y="1669075"/>
            <a:ext cx="731838" cy="1278907"/>
          </a:xfrm>
          <a:custGeom>
            <a:avLst/>
            <a:gdLst/>
            <a:ahLst/>
            <a:cxnLst>
              <a:cxn ang="0">
                <a:pos x="102" y="0"/>
              </a:cxn>
              <a:cxn ang="0">
                <a:pos x="29" y="137"/>
              </a:cxn>
              <a:cxn ang="0">
                <a:pos x="0" y="249"/>
              </a:cxn>
              <a:cxn ang="0">
                <a:pos x="3" y="316"/>
              </a:cxn>
              <a:cxn ang="0">
                <a:pos x="35" y="403"/>
              </a:cxn>
              <a:cxn ang="0">
                <a:pos x="42" y="467"/>
              </a:cxn>
              <a:cxn ang="0">
                <a:pos x="90" y="540"/>
              </a:cxn>
              <a:cxn ang="0">
                <a:pos x="144" y="617"/>
              </a:cxn>
              <a:cxn ang="0">
                <a:pos x="205" y="672"/>
              </a:cxn>
              <a:cxn ang="0">
                <a:pos x="275" y="726"/>
              </a:cxn>
              <a:cxn ang="0">
                <a:pos x="294" y="732"/>
              </a:cxn>
              <a:cxn ang="0">
                <a:pos x="339" y="739"/>
              </a:cxn>
              <a:cxn ang="0">
                <a:pos x="390" y="732"/>
              </a:cxn>
              <a:cxn ang="0">
                <a:pos x="416" y="694"/>
              </a:cxn>
              <a:cxn ang="0">
                <a:pos x="432" y="659"/>
              </a:cxn>
              <a:cxn ang="0">
                <a:pos x="461" y="630"/>
              </a:cxn>
              <a:cxn ang="0">
                <a:pos x="410" y="531"/>
              </a:cxn>
              <a:cxn ang="0">
                <a:pos x="346" y="438"/>
              </a:cxn>
              <a:cxn ang="0">
                <a:pos x="288" y="329"/>
              </a:cxn>
              <a:cxn ang="0">
                <a:pos x="230" y="249"/>
              </a:cxn>
              <a:cxn ang="0">
                <a:pos x="160" y="150"/>
              </a:cxn>
              <a:cxn ang="0">
                <a:pos x="102" y="0"/>
              </a:cxn>
            </a:cxnLst>
            <a:rect l="0" t="0" r="r" b="b"/>
            <a:pathLst>
              <a:path w="461" h="739">
                <a:moveTo>
                  <a:pt x="102" y="0"/>
                </a:moveTo>
                <a:lnTo>
                  <a:pt x="29" y="137"/>
                </a:lnTo>
                <a:lnTo>
                  <a:pt x="0" y="249"/>
                </a:lnTo>
                <a:lnTo>
                  <a:pt x="3" y="316"/>
                </a:lnTo>
                <a:lnTo>
                  <a:pt x="35" y="403"/>
                </a:lnTo>
                <a:lnTo>
                  <a:pt x="42" y="467"/>
                </a:lnTo>
                <a:lnTo>
                  <a:pt x="90" y="540"/>
                </a:lnTo>
                <a:lnTo>
                  <a:pt x="144" y="617"/>
                </a:lnTo>
                <a:lnTo>
                  <a:pt x="205" y="672"/>
                </a:lnTo>
                <a:lnTo>
                  <a:pt x="275" y="726"/>
                </a:lnTo>
                <a:lnTo>
                  <a:pt x="294" y="732"/>
                </a:lnTo>
                <a:lnTo>
                  <a:pt x="339" y="739"/>
                </a:lnTo>
                <a:lnTo>
                  <a:pt x="390" y="732"/>
                </a:lnTo>
                <a:lnTo>
                  <a:pt x="416" y="694"/>
                </a:lnTo>
                <a:lnTo>
                  <a:pt x="432" y="659"/>
                </a:lnTo>
                <a:lnTo>
                  <a:pt x="461" y="630"/>
                </a:lnTo>
                <a:lnTo>
                  <a:pt x="410" y="531"/>
                </a:lnTo>
                <a:lnTo>
                  <a:pt x="346" y="438"/>
                </a:lnTo>
                <a:lnTo>
                  <a:pt x="288" y="329"/>
                </a:lnTo>
                <a:lnTo>
                  <a:pt x="230" y="249"/>
                </a:lnTo>
                <a:lnTo>
                  <a:pt x="160" y="150"/>
                </a:lnTo>
                <a:lnTo>
                  <a:pt x="102" y="0"/>
                </a:lnTo>
                <a:close/>
              </a:path>
            </a:pathLst>
          </a:custGeom>
          <a:gradFill flip="none" rotWithShape="1">
            <a:gsLst>
              <a:gs pos="33000">
                <a:schemeClr val="accent6"/>
              </a:gs>
              <a:gs pos="65000">
                <a:srgbClr val="ED98E3"/>
              </a:gs>
              <a:gs pos="90000">
                <a:schemeClr val="tx1">
                  <a:lumMod val="95000"/>
                  <a:lumOff val="5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it-IT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2680750" y="1611925"/>
            <a:ext cx="1143000" cy="1308326"/>
          </a:xfrm>
          <a:custGeom>
            <a:avLst/>
            <a:gdLst/>
            <a:ahLst/>
            <a:cxnLst>
              <a:cxn ang="0">
                <a:pos x="150" y="61"/>
              </a:cxn>
              <a:cxn ang="0">
                <a:pos x="454" y="272"/>
              </a:cxn>
              <a:cxn ang="0">
                <a:pos x="560" y="394"/>
              </a:cxn>
              <a:cxn ang="0">
                <a:pos x="653" y="522"/>
              </a:cxn>
              <a:cxn ang="0">
                <a:pos x="701" y="669"/>
              </a:cxn>
              <a:cxn ang="0">
                <a:pos x="720" y="756"/>
              </a:cxn>
              <a:cxn ang="0">
                <a:pos x="688" y="736"/>
              </a:cxn>
              <a:cxn ang="0">
                <a:pos x="560" y="730"/>
              </a:cxn>
              <a:cxn ang="0">
                <a:pos x="470" y="714"/>
              </a:cxn>
              <a:cxn ang="0">
                <a:pos x="368" y="666"/>
              </a:cxn>
              <a:cxn ang="0">
                <a:pos x="265" y="522"/>
              </a:cxn>
              <a:cxn ang="0">
                <a:pos x="192" y="378"/>
              </a:cxn>
              <a:cxn ang="0">
                <a:pos x="105" y="260"/>
              </a:cxn>
              <a:cxn ang="0">
                <a:pos x="51" y="160"/>
              </a:cxn>
              <a:cxn ang="0">
                <a:pos x="13" y="68"/>
              </a:cxn>
              <a:cxn ang="0">
                <a:pos x="0" y="20"/>
              </a:cxn>
              <a:cxn ang="0">
                <a:pos x="6" y="0"/>
              </a:cxn>
              <a:cxn ang="0">
                <a:pos x="99" y="16"/>
              </a:cxn>
              <a:cxn ang="0">
                <a:pos x="137" y="45"/>
              </a:cxn>
              <a:cxn ang="0">
                <a:pos x="150" y="61"/>
              </a:cxn>
            </a:cxnLst>
            <a:rect l="0" t="0" r="r" b="b"/>
            <a:pathLst>
              <a:path w="720" h="756">
                <a:moveTo>
                  <a:pt x="150" y="61"/>
                </a:moveTo>
                <a:lnTo>
                  <a:pt x="454" y="272"/>
                </a:lnTo>
                <a:lnTo>
                  <a:pt x="560" y="394"/>
                </a:lnTo>
                <a:lnTo>
                  <a:pt x="653" y="522"/>
                </a:lnTo>
                <a:lnTo>
                  <a:pt x="701" y="669"/>
                </a:lnTo>
                <a:lnTo>
                  <a:pt x="720" y="756"/>
                </a:lnTo>
                <a:lnTo>
                  <a:pt x="688" y="736"/>
                </a:lnTo>
                <a:lnTo>
                  <a:pt x="560" y="730"/>
                </a:lnTo>
                <a:lnTo>
                  <a:pt x="470" y="714"/>
                </a:lnTo>
                <a:lnTo>
                  <a:pt x="368" y="666"/>
                </a:lnTo>
                <a:lnTo>
                  <a:pt x="265" y="522"/>
                </a:lnTo>
                <a:lnTo>
                  <a:pt x="192" y="378"/>
                </a:lnTo>
                <a:lnTo>
                  <a:pt x="105" y="260"/>
                </a:lnTo>
                <a:lnTo>
                  <a:pt x="51" y="160"/>
                </a:lnTo>
                <a:lnTo>
                  <a:pt x="13" y="68"/>
                </a:lnTo>
                <a:lnTo>
                  <a:pt x="0" y="20"/>
                </a:lnTo>
                <a:lnTo>
                  <a:pt x="6" y="0"/>
                </a:lnTo>
                <a:lnTo>
                  <a:pt x="99" y="16"/>
                </a:lnTo>
                <a:lnTo>
                  <a:pt x="137" y="45"/>
                </a:lnTo>
                <a:lnTo>
                  <a:pt x="150" y="61"/>
                </a:lnTo>
                <a:close/>
              </a:path>
            </a:pathLst>
          </a:custGeom>
          <a:gradFill flip="none" rotWithShape="1">
            <a:gsLst>
              <a:gs pos="33000">
                <a:schemeClr val="accent6"/>
              </a:gs>
              <a:gs pos="65000">
                <a:srgbClr val="ED98E3"/>
              </a:gs>
              <a:gs pos="90000">
                <a:schemeClr val="tx1">
                  <a:lumMod val="95000"/>
                  <a:lumOff val="5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it-IT">
              <a:solidFill>
                <a:prstClr val="black"/>
              </a:solidFill>
            </a:endParaRPr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2675987" y="976924"/>
            <a:ext cx="1238250" cy="1162957"/>
          </a:xfrm>
          <a:custGeom>
            <a:avLst/>
            <a:gdLst/>
            <a:ahLst/>
            <a:cxnLst>
              <a:cxn ang="0">
                <a:pos x="0" y="407"/>
              </a:cxn>
              <a:cxn ang="0">
                <a:pos x="137" y="452"/>
              </a:cxn>
              <a:cxn ang="0">
                <a:pos x="214" y="528"/>
              </a:cxn>
              <a:cxn ang="0">
                <a:pos x="265" y="573"/>
              </a:cxn>
              <a:cxn ang="0">
                <a:pos x="396" y="637"/>
              </a:cxn>
              <a:cxn ang="0">
                <a:pos x="502" y="669"/>
              </a:cxn>
              <a:cxn ang="0">
                <a:pos x="640" y="672"/>
              </a:cxn>
              <a:cxn ang="0">
                <a:pos x="716" y="647"/>
              </a:cxn>
              <a:cxn ang="0">
                <a:pos x="752" y="583"/>
              </a:cxn>
              <a:cxn ang="0">
                <a:pos x="780" y="496"/>
              </a:cxn>
              <a:cxn ang="0">
                <a:pos x="774" y="436"/>
              </a:cxn>
              <a:cxn ang="0">
                <a:pos x="723" y="349"/>
              </a:cxn>
              <a:cxn ang="0">
                <a:pos x="678" y="298"/>
              </a:cxn>
              <a:cxn ang="0">
                <a:pos x="659" y="276"/>
              </a:cxn>
              <a:cxn ang="0">
                <a:pos x="572" y="106"/>
              </a:cxn>
              <a:cxn ang="0">
                <a:pos x="528" y="39"/>
              </a:cxn>
              <a:cxn ang="0">
                <a:pos x="460" y="16"/>
              </a:cxn>
              <a:cxn ang="0">
                <a:pos x="400" y="4"/>
              </a:cxn>
              <a:cxn ang="0">
                <a:pos x="345" y="0"/>
              </a:cxn>
              <a:cxn ang="0">
                <a:pos x="316" y="39"/>
              </a:cxn>
              <a:cxn ang="0">
                <a:pos x="278" y="125"/>
              </a:cxn>
              <a:cxn ang="0">
                <a:pos x="240" y="208"/>
              </a:cxn>
              <a:cxn ang="0">
                <a:pos x="102" y="352"/>
              </a:cxn>
              <a:cxn ang="0">
                <a:pos x="0" y="407"/>
              </a:cxn>
            </a:cxnLst>
            <a:rect l="0" t="0" r="r" b="b"/>
            <a:pathLst>
              <a:path w="780" h="672">
                <a:moveTo>
                  <a:pt x="0" y="407"/>
                </a:moveTo>
                <a:lnTo>
                  <a:pt x="137" y="452"/>
                </a:lnTo>
                <a:lnTo>
                  <a:pt x="214" y="528"/>
                </a:lnTo>
                <a:lnTo>
                  <a:pt x="265" y="573"/>
                </a:lnTo>
                <a:lnTo>
                  <a:pt x="396" y="637"/>
                </a:lnTo>
                <a:lnTo>
                  <a:pt x="502" y="669"/>
                </a:lnTo>
                <a:lnTo>
                  <a:pt x="640" y="672"/>
                </a:lnTo>
                <a:lnTo>
                  <a:pt x="716" y="647"/>
                </a:lnTo>
                <a:lnTo>
                  <a:pt x="752" y="583"/>
                </a:lnTo>
                <a:lnTo>
                  <a:pt x="780" y="496"/>
                </a:lnTo>
                <a:lnTo>
                  <a:pt x="774" y="436"/>
                </a:lnTo>
                <a:lnTo>
                  <a:pt x="723" y="349"/>
                </a:lnTo>
                <a:lnTo>
                  <a:pt x="678" y="298"/>
                </a:lnTo>
                <a:lnTo>
                  <a:pt x="659" y="276"/>
                </a:lnTo>
                <a:lnTo>
                  <a:pt x="572" y="106"/>
                </a:lnTo>
                <a:lnTo>
                  <a:pt x="528" y="39"/>
                </a:lnTo>
                <a:lnTo>
                  <a:pt x="460" y="16"/>
                </a:lnTo>
                <a:lnTo>
                  <a:pt x="400" y="4"/>
                </a:lnTo>
                <a:lnTo>
                  <a:pt x="345" y="0"/>
                </a:lnTo>
                <a:lnTo>
                  <a:pt x="316" y="39"/>
                </a:lnTo>
                <a:lnTo>
                  <a:pt x="278" y="125"/>
                </a:lnTo>
                <a:lnTo>
                  <a:pt x="240" y="208"/>
                </a:lnTo>
                <a:lnTo>
                  <a:pt x="102" y="352"/>
                </a:lnTo>
                <a:lnTo>
                  <a:pt x="0" y="407"/>
                </a:lnTo>
                <a:close/>
              </a:path>
            </a:pathLst>
          </a:custGeom>
          <a:gradFill flip="none" rotWithShape="1">
            <a:gsLst>
              <a:gs pos="33000">
                <a:schemeClr val="accent6"/>
              </a:gs>
              <a:gs pos="65000">
                <a:srgbClr val="ED98E3"/>
              </a:gs>
              <a:gs pos="90000">
                <a:schemeClr val="tx1">
                  <a:lumMod val="95000"/>
                  <a:lumOff val="5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it-IT">
              <a:solidFill>
                <a:prstClr val="black"/>
              </a:solidFill>
            </a:endParaRPr>
          </a:p>
        </p:txBody>
      </p:sp>
      <p:sp>
        <p:nvSpPr>
          <p:cNvPr id="10" name="Freeform 5"/>
          <p:cNvSpPr>
            <a:spLocks/>
          </p:cNvSpPr>
          <p:nvPr/>
        </p:nvSpPr>
        <p:spPr bwMode="auto">
          <a:xfrm>
            <a:off x="2472787" y="286362"/>
            <a:ext cx="654050" cy="1528111"/>
          </a:xfrm>
          <a:custGeom>
            <a:avLst/>
            <a:gdLst/>
            <a:ahLst/>
            <a:cxnLst>
              <a:cxn ang="0">
                <a:pos x="0" y="883"/>
              </a:cxn>
              <a:cxn ang="0">
                <a:pos x="128" y="855"/>
              </a:cxn>
              <a:cxn ang="0">
                <a:pos x="211" y="800"/>
              </a:cxn>
              <a:cxn ang="0">
                <a:pos x="291" y="733"/>
              </a:cxn>
              <a:cxn ang="0">
                <a:pos x="355" y="666"/>
              </a:cxn>
              <a:cxn ang="0">
                <a:pos x="387" y="615"/>
              </a:cxn>
              <a:cxn ang="0">
                <a:pos x="412" y="467"/>
              </a:cxn>
              <a:cxn ang="0">
                <a:pos x="409" y="349"/>
              </a:cxn>
              <a:cxn ang="0">
                <a:pos x="380" y="218"/>
              </a:cxn>
              <a:cxn ang="0">
                <a:pos x="336" y="122"/>
              </a:cxn>
              <a:cxn ang="0">
                <a:pos x="288" y="58"/>
              </a:cxn>
              <a:cxn ang="0">
                <a:pos x="230" y="0"/>
              </a:cxn>
              <a:cxn ang="0">
                <a:pos x="182" y="51"/>
              </a:cxn>
              <a:cxn ang="0">
                <a:pos x="124" y="122"/>
              </a:cxn>
              <a:cxn ang="0">
                <a:pos x="83" y="202"/>
              </a:cxn>
              <a:cxn ang="0">
                <a:pos x="51" y="397"/>
              </a:cxn>
              <a:cxn ang="0">
                <a:pos x="48" y="461"/>
              </a:cxn>
              <a:cxn ang="0">
                <a:pos x="60" y="570"/>
              </a:cxn>
              <a:cxn ang="0">
                <a:pos x="54" y="682"/>
              </a:cxn>
              <a:cxn ang="0">
                <a:pos x="16" y="787"/>
              </a:cxn>
              <a:cxn ang="0">
                <a:pos x="0" y="883"/>
              </a:cxn>
            </a:cxnLst>
            <a:rect l="0" t="0" r="r" b="b"/>
            <a:pathLst>
              <a:path w="412" h="883">
                <a:moveTo>
                  <a:pt x="0" y="883"/>
                </a:moveTo>
                <a:lnTo>
                  <a:pt x="128" y="855"/>
                </a:lnTo>
                <a:lnTo>
                  <a:pt x="211" y="800"/>
                </a:lnTo>
                <a:lnTo>
                  <a:pt x="291" y="733"/>
                </a:lnTo>
                <a:lnTo>
                  <a:pt x="355" y="666"/>
                </a:lnTo>
                <a:lnTo>
                  <a:pt x="387" y="615"/>
                </a:lnTo>
                <a:lnTo>
                  <a:pt x="412" y="467"/>
                </a:lnTo>
                <a:lnTo>
                  <a:pt x="409" y="349"/>
                </a:lnTo>
                <a:lnTo>
                  <a:pt x="380" y="218"/>
                </a:lnTo>
                <a:lnTo>
                  <a:pt x="336" y="122"/>
                </a:lnTo>
                <a:lnTo>
                  <a:pt x="288" y="58"/>
                </a:lnTo>
                <a:lnTo>
                  <a:pt x="230" y="0"/>
                </a:lnTo>
                <a:lnTo>
                  <a:pt x="182" y="51"/>
                </a:lnTo>
                <a:lnTo>
                  <a:pt x="124" y="122"/>
                </a:lnTo>
                <a:lnTo>
                  <a:pt x="83" y="202"/>
                </a:lnTo>
                <a:lnTo>
                  <a:pt x="51" y="397"/>
                </a:lnTo>
                <a:lnTo>
                  <a:pt x="48" y="461"/>
                </a:lnTo>
                <a:lnTo>
                  <a:pt x="60" y="570"/>
                </a:lnTo>
                <a:lnTo>
                  <a:pt x="54" y="682"/>
                </a:lnTo>
                <a:lnTo>
                  <a:pt x="16" y="787"/>
                </a:lnTo>
                <a:lnTo>
                  <a:pt x="0" y="883"/>
                </a:lnTo>
                <a:close/>
              </a:path>
            </a:pathLst>
          </a:custGeom>
          <a:gradFill flip="none" rotWithShape="1">
            <a:gsLst>
              <a:gs pos="33000">
                <a:schemeClr val="accent6"/>
              </a:gs>
              <a:gs pos="65000">
                <a:srgbClr val="ED98E3"/>
              </a:gs>
              <a:gs pos="90000">
                <a:schemeClr val="tx1">
                  <a:lumMod val="95000"/>
                  <a:lumOff val="5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48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59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66997E-6 7.40741E-7 C 2.66997E-6 -0.03495 0.10693 -0.06204 0.23717 -0.06204 C 0.37132 -0.06204 0.41638 -0.0294 0.47851 7.40741E-7 C 0.5194 0.05393 0.58544 0.06204 0.71959 0.06204 C 0.84983 0.06204 0.95689 0.03495 0.95689 7.40741E-7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838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1800000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2.98776E-6 -2.59259E-6 C 0.02709 -0.05764 0.05457 -0.11481 0.11944 -0.1331 C 0.18443 -0.15139 0.30698 -0.12916 0.38943 -0.10972 C 0.47187 -0.09051 0.53855 -0.02546 0.6141 -0.01643 C 0.68938 -0.0074 0.79787 -0.04143 0.84241 -0.05625 C 0.88669 -0.07106 0.88344 -0.08819 0.88044 -0.10532 " pathEditMode="relative" rAng="0" ptsTypes="AAAAAA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087" y="-701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400000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2.91222E-6 -3.33333E-6 C 0.02644 -0.05764 0.05301 -0.11481 0.11579 -0.1331 C 0.1787 -0.15139 0.29722 -0.12916 0.37705 -0.10972 C 0.45689 -0.09051 0.52149 -0.02546 0.59456 -0.01643 C 0.66775 -0.0074 0.77273 -0.04143 0.81584 -0.05625 C 0.85869 -0.07106 0.85556 -0.08819 0.85257 -0.10532 " pathEditMode="relative" rAng="0" ptsTypes="AAAAAA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93" y="-7014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-5400000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0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1.9901E-6 -7.40741E-7 C 0.02644 -0.05764 0.05301 -0.11481 0.11579 -0.1331 C 0.17869 -0.15139 0.29721 -0.12917 0.37705 -0.10972 C 0.45689 -0.09051 0.52149 -0.02546 0.59456 -0.01643 C 0.66775 -0.00741 0.77273 -0.04143 0.81584 -0.05625 C 0.85869 -0.07106 0.85556 -0.08819 0.85257 -0.10532 " pathEditMode="relative" rAng="0" ptsTypes="AAAAAA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93" y="-701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5400000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34957E-6 -4.07407E-6 C 0.02644 -0.05763 0.05301 -0.11481 0.11579 -0.1331 C 0.17869 -0.15138 0.29722 -0.12916 0.37705 -0.10972 C 0.45689 -0.09051 0.52149 -0.02546 0.59456 -0.01643 C 0.66775 -0.0074 0.77273 -0.04143 0.81584 -0.05625 C 0.85869 -0.07106 0.85556 -0.08819 0.85257 -0.10532 " pathEditMode="relative" rAng="0" ptsTypes="AAAAAA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93" y="-7014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62855E-6 -4.07407E-6 C 0.02644 -0.05763 0.053 -0.11481 0.11578 -0.1331 C 0.17869 -0.15138 0.29721 -0.12916 0.37705 -0.10972 C 0.45689 -0.09051 0.52149 -0.02546 0.59455 -0.01643 C 0.66775 -0.0074 0.77272 -0.04143 0.81583 -0.05625 C 0.85868 -0.07106 0.85556 -0.08819 0.85256 -0.10532 " pathEditMode="relative" rAng="0" ptsTypes="AAAAAA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93" y="-7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600"/>
                            </p:stCondLst>
                            <p:childTnLst>
                              <p:par>
                                <p:cTn id="42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2"/>
          <a:srcRect l="9921" t="19197" r="10352" b="16892"/>
          <a:stretch/>
        </p:blipFill>
        <p:spPr>
          <a:xfrm>
            <a:off x="-1551338" y="512618"/>
            <a:ext cx="13095766" cy="5902036"/>
          </a:xfrm>
          <a:prstGeom prst="rect">
            <a:avLst/>
          </a:prstGeom>
        </p:spPr>
      </p:pic>
      <p:sp>
        <p:nvSpPr>
          <p:cNvPr id="12" name="Cornice 11"/>
          <p:cNvSpPr/>
          <p:nvPr/>
        </p:nvSpPr>
        <p:spPr>
          <a:xfrm>
            <a:off x="-346363" y="-775854"/>
            <a:ext cx="12898582" cy="8146472"/>
          </a:xfrm>
          <a:prstGeom prst="frame">
            <a:avLst>
              <a:gd name="adj1" fmla="val 16826"/>
            </a:avLst>
          </a:prstGeom>
          <a:solidFill>
            <a:schemeClr val="bg2"/>
          </a:solidFill>
          <a:ln w="171450">
            <a:solidFill>
              <a:schemeClr val="bg2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2"/>
              </a:solidFill>
            </a:endParaRPr>
          </a:p>
        </p:txBody>
      </p:sp>
      <p:sp>
        <p:nvSpPr>
          <p:cNvPr id="14" name="Figura a mano libera 13"/>
          <p:cNvSpPr/>
          <p:nvPr/>
        </p:nvSpPr>
        <p:spPr>
          <a:xfrm>
            <a:off x="6238428" y="3316027"/>
            <a:ext cx="1080120" cy="465977"/>
          </a:xfrm>
          <a:custGeom>
            <a:avLst/>
            <a:gdLst>
              <a:gd name="connsiteX0" fmla="*/ 1055077 w 1055077"/>
              <a:gd name="connsiteY0" fmla="*/ 0 h 436098"/>
              <a:gd name="connsiteX1" fmla="*/ 900333 w 1055077"/>
              <a:gd name="connsiteY1" fmla="*/ 14067 h 436098"/>
              <a:gd name="connsiteX2" fmla="*/ 829994 w 1055077"/>
              <a:gd name="connsiteY2" fmla="*/ 56271 h 436098"/>
              <a:gd name="connsiteX3" fmla="*/ 787791 w 1055077"/>
              <a:gd name="connsiteY3" fmla="*/ 70338 h 436098"/>
              <a:gd name="connsiteX4" fmla="*/ 759656 w 1055077"/>
              <a:gd name="connsiteY4" fmla="*/ 98474 h 436098"/>
              <a:gd name="connsiteX5" fmla="*/ 675250 w 1055077"/>
              <a:gd name="connsiteY5" fmla="*/ 126609 h 436098"/>
              <a:gd name="connsiteX6" fmla="*/ 562708 w 1055077"/>
              <a:gd name="connsiteY6" fmla="*/ 182880 h 436098"/>
              <a:gd name="connsiteX7" fmla="*/ 492370 w 1055077"/>
              <a:gd name="connsiteY7" fmla="*/ 239151 h 436098"/>
              <a:gd name="connsiteX8" fmla="*/ 464234 w 1055077"/>
              <a:gd name="connsiteY8" fmla="*/ 281354 h 436098"/>
              <a:gd name="connsiteX9" fmla="*/ 267287 w 1055077"/>
              <a:gd name="connsiteY9" fmla="*/ 323557 h 436098"/>
              <a:gd name="connsiteX10" fmla="*/ 140677 w 1055077"/>
              <a:gd name="connsiteY10" fmla="*/ 337624 h 436098"/>
              <a:gd name="connsiteX11" fmla="*/ 56271 w 1055077"/>
              <a:gd name="connsiteY11" fmla="*/ 365760 h 436098"/>
              <a:gd name="connsiteX12" fmla="*/ 42203 w 1055077"/>
              <a:gd name="connsiteY12" fmla="*/ 407963 h 436098"/>
              <a:gd name="connsiteX13" fmla="*/ 0 w 1055077"/>
              <a:gd name="connsiteY13" fmla="*/ 436098 h 436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55077" h="436098">
                <a:moveTo>
                  <a:pt x="1055077" y="0"/>
                </a:moveTo>
                <a:cubicBezTo>
                  <a:pt x="1003496" y="4689"/>
                  <a:pt x="951606" y="6742"/>
                  <a:pt x="900333" y="14067"/>
                </a:cubicBezTo>
                <a:cubicBezTo>
                  <a:pt x="830593" y="24030"/>
                  <a:pt x="881991" y="25073"/>
                  <a:pt x="829994" y="56271"/>
                </a:cubicBezTo>
                <a:cubicBezTo>
                  <a:pt x="817279" y="63900"/>
                  <a:pt x="801859" y="65649"/>
                  <a:pt x="787791" y="70338"/>
                </a:cubicBezTo>
                <a:cubicBezTo>
                  <a:pt x="778413" y="79717"/>
                  <a:pt x="771519" y="92542"/>
                  <a:pt x="759656" y="98474"/>
                </a:cubicBezTo>
                <a:cubicBezTo>
                  <a:pt x="733130" y="111737"/>
                  <a:pt x="675250" y="126609"/>
                  <a:pt x="675250" y="126609"/>
                </a:cubicBezTo>
                <a:cubicBezTo>
                  <a:pt x="582766" y="219089"/>
                  <a:pt x="756689" y="53561"/>
                  <a:pt x="562708" y="182880"/>
                </a:cubicBezTo>
                <a:cubicBezTo>
                  <a:pt x="531368" y="203773"/>
                  <a:pt x="515281" y="210512"/>
                  <a:pt x="492370" y="239151"/>
                </a:cubicBezTo>
                <a:cubicBezTo>
                  <a:pt x="481808" y="252353"/>
                  <a:pt x="478571" y="272393"/>
                  <a:pt x="464234" y="281354"/>
                </a:cubicBezTo>
                <a:cubicBezTo>
                  <a:pt x="414719" y="312300"/>
                  <a:pt x="319059" y="317466"/>
                  <a:pt x="267287" y="323557"/>
                </a:cubicBezTo>
                <a:lnTo>
                  <a:pt x="140677" y="337624"/>
                </a:lnTo>
                <a:cubicBezTo>
                  <a:pt x="112542" y="347003"/>
                  <a:pt x="65650" y="337625"/>
                  <a:pt x="56271" y="365760"/>
                </a:cubicBezTo>
                <a:cubicBezTo>
                  <a:pt x="51582" y="379828"/>
                  <a:pt x="51466" y="396384"/>
                  <a:pt x="42203" y="407963"/>
                </a:cubicBezTo>
                <a:cubicBezTo>
                  <a:pt x="31641" y="421165"/>
                  <a:pt x="0" y="436098"/>
                  <a:pt x="0" y="436098"/>
                </a:cubicBezTo>
              </a:path>
            </a:pathLst>
          </a:cu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Figura a mano libera 12"/>
          <p:cNvSpPr/>
          <p:nvPr/>
        </p:nvSpPr>
        <p:spPr>
          <a:xfrm>
            <a:off x="5472332" y="956604"/>
            <a:ext cx="2785403" cy="4740811"/>
          </a:xfrm>
          <a:custGeom>
            <a:avLst/>
            <a:gdLst>
              <a:gd name="connsiteX0" fmla="*/ 6401 w 2369774"/>
              <a:gd name="connsiteY0" fmla="*/ 1334447 h 4176121"/>
              <a:gd name="connsiteX1" fmla="*/ 189281 w 2369774"/>
              <a:gd name="connsiteY1" fmla="*/ 1362583 h 4176121"/>
              <a:gd name="connsiteX2" fmla="*/ 217417 w 2369774"/>
              <a:gd name="connsiteY2" fmla="*/ 1390718 h 4176121"/>
              <a:gd name="connsiteX3" fmla="*/ 245552 w 2369774"/>
              <a:gd name="connsiteY3" fmla="*/ 1432921 h 4176121"/>
              <a:gd name="connsiteX4" fmla="*/ 287755 w 2369774"/>
              <a:gd name="connsiteY4" fmla="*/ 1446989 h 4176121"/>
              <a:gd name="connsiteX5" fmla="*/ 358094 w 2369774"/>
              <a:gd name="connsiteY5" fmla="*/ 1503260 h 4176121"/>
              <a:gd name="connsiteX6" fmla="*/ 386229 w 2369774"/>
              <a:gd name="connsiteY6" fmla="*/ 1545463 h 4176121"/>
              <a:gd name="connsiteX7" fmla="*/ 358094 w 2369774"/>
              <a:gd name="connsiteY7" fmla="*/ 1629869 h 4176121"/>
              <a:gd name="connsiteX8" fmla="*/ 344026 w 2369774"/>
              <a:gd name="connsiteY8" fmla="*/ 1672072 h 4176121"/>
              <a:gd name="connsiteX9" fmla="*/ 315890 w 2369774"/>
              <a:gd name="connsiteY9" fmla="*/ 1700207 h 4176121"/>
              <a:gd name="connsiteX10" fmla="*/ 301823 w 2369774"/>
              <a:gd name="connsiteY10" fmla="*/ 1742410 h 4176121"/>
              <a:gd name="connsiteX11" fmla="*/ 273687 w 2369774"/>
              <a:gd name="connsiteY11" fmla="*/ 1770546 h 4176121"/>
              <a:gd name="connsiteX12" fmla="*/ 231484 w 2369774"/>
              <a:gd name="connsiteY12" fmla="*/ 1854952 h 4176121"/>
              <a:gd name="connsiteX13" fmla="*/ 231484 w 2369774"/>
              <a:gd name="connsiteY13" fmla="*/ 2037832 h 4176121"/>
              <a:gd name="connsiteX14" fmla="*/ 203349 w 2369774"/>
              <a:gd name="connsiteY14" fmla="*/ 2080035 h 4176121"/>
              <a:gd name="connsiteX15" fmla="*/ 175214 w 2369774"/>
              <a:gd name="connsiteY15" fmla="*/ 2164441 h 4176121"/>
              <a:gd name="connsiteX16" fmla="*/ 189281 w 2369774"/>
              <a:gd name="connsiteY16" fmla="*/ 2248847 h 4176121"/>
              <a:gd name="connsiteX17" fmla="*/ 287755 w 2369774"/>
              <a:gd name="connsiteY17" fmla="*/ 2291050 h 4176121"/>
              <a:gd name="connsiteX18" fmla="*/ 329958 w 2369774"/>
              <a:gd name="connsiteY18" fmla="*/ 2305118 h 4176121"/>
              <a:gd name="connsiteX19" fmla="*/ 358094 w 2369774"/>
              <a:gd name="connsiteY19" fmla="*/ 2333253 h 4176121"/>
              <a:gd name="connsiteX20" fmla="*/ 442500 w 2369774"/>
              <a:gd name="connsiteY20" fmla="*/ 2431727 h 4176121"/>
              <a:gd name="connsiteX21" fmla="*/ 484703 w 2369774"/>
              <a:gd name="connsiteY21" fmla="*/ 2445795 h 4176121"/>
              <a:gd name="connsiteX22" fmla="*/ 625380 w 2369774"/>
              <a:gd name="connsiteY22" fmla="*/ 2473930 h 4176121"/>
              <a:gd name="connsiteX23" fmla="*/ 695718 w 2369774"/>
              <a:gd name="connsiteY23" fmla="*/ 2487998 h 4176121"/>
              <a:gd name="connsiteX24" fmla="*/ 695718 w 2369774"/>
              <a:gd name="connsiteY24" fmla="*/ 2670878 h 4176121"/>
              <a:gd name="connsiteX25" fmla="*/ 667583 w 2369774"/>
              <a:gd name="connsiteY25" fmla="*/ 2713081 h 4176121"/>
              <a:gd name="connsiteX26" fmla="*/ 625380 w 2369774"/>
              <a:gd name="connsiteY26" fmla="*/ 2727149 h 4176121"/>
              <a:gd name="connsiteX27" fmla="*/ 597244 w 2369774"/>
              <a:gd name="connsiteY27" fmla="*/ 2755284 h 4176121"/>
              <a:gd name="connsiteX28" fmla="*/ 597244 w 2369774"/>
              <a:gd name="connsiteY28" fmla="*/ 2881893 h 4176121"/>
              <a:gd name="connsiteX29" fmla="*/ 625380 w 2369774"/>
              <a:gd name="connsiteY29" fmla="*/ 2910029 h 4176121"/>
              <a:gd name="connsiteX30" fmla="*/ 695718 w 2369774"/>
              <a:gd name="connsiteY30" fmla="*/ 3008503 h 4176121"/>
              <a:gd name="connsiteX31" fmla="*/ 709786 w 2369774"/>
              <a:gd name="connsiteY31" fmla="*/ 3050706 h 4176121"/>
              <a:gd name="connsiteX32" fmla="*/ 709786 w 2369774"/>
              <a:gd name="connsiteY32" fmla="*/ 3303924 h 4176121"/>
              <a:gd name="connsiteX33" fmla="*/ 681650 w 2369774"/>
              <a:gd name="connsiteY33" fmla="*/ 3332060 h 4176121"/>
              <a:gd name="connsiteX34" fmla="*/ 667583 w 2369774"/>
              <a:gd name="connsiteY34" fmla="*/ 3374263 h 4176121"/>
              <a:gd name="connsiteX35" fmla="*/ 639447 w 2369774"/>
              <a:gd name="connsiteY35" fmla="*/ 3402398 h 4176121"/>
              <a:gd name="connsiteX36" fmla="*/ 611312 w 2369774"/>
              <a:gd name="connsiteY36" fmla="*/ 3444601 h 4176121"/>
              <a:gd name="connsiteX37" fmla="*/ 597244 w 2369774"/>
              <a:gd name="connsiteY37" fmla="*/ 3486804 h 4176121"/>
              <a:gd name="connsiteX38" fmla="*/ 526906 w 2369774"/>
              <a:gd name="connsiteY38" fmla="*/ 3529007 h 4176121"/>
              <a:gd name="connsiteX39" fmla="*/ 498770 w 2369774"/>
              <a:gd name="connsiteY39" fmla="*/ 3557143 h 4176121"/>
              <a:gd name="connsiteX40" fmla="*/ 456567 w 2369774"/>
              <a:gd name="connsiteY40" fmla="*/ 3585278 h 4176121"/>
              <a:gd name="connsiteX41" fmla="*/ 428432 w 2369774"/>
              <a:gd name="connsiteY41" fmla="*/ 3669684 h 4176121"/>
              <a:gd name="connsiteX42" fmla="*/ 400297 w 2369774"/>
              <a:gd name="connsiteY42" fmla="*/ 3768158 h 4176121"/>
              <a:gd name="connsiteX43" fmla="*/ 414364 w 2369774"/>
              <a:gd name="connsiteY43" fmla="*/ 3965106 h 4176121"/>
              <a:gd name="connsiteX44" fmla="*/ 428432 w 2369774"/>
              <a:gd name="connsiteY44" fmla="*/ 4007309 h 4176121"/>
              <a:gd name="connsiteX45" fmla="*/ 526906 w 2369774"/>
              <a:gd name="connsiteY45" fmla="*/ 4035444 h 4176121"/>
              <a:gd name="connsiteX46" fmla="*/ 850463 w 2369774"/>
              <a:gd name="connsiteY46" fmla="*/ 4049512 h 4176121"/>
              <a:gd name="connsiteX47" fmla="*/ 892666 w 2369774"/>
              <a:gd name="connsiteY47" fmla="*/ 4077647 h 4176121"/>
              <a:gd name="connsiteX48" fmla="*/ 934869 w 2369774"/>
              <a:gd name="connsiteY48" fmla="*/ 4091715 h 4176121"/>
              <a:gd name="connsiteX49" fmla="*/ 963004 w 2369774"/>
              <a:gd name="connsiteY49" fmla="*/ 4133918 h 4176121"/>
              <a:gd name="connsiteX50" fmla="*/ 1047410 w 2369774"/>
              <a:gd name="connsiteY50" fmla="*/ 4162053 h 4176121"/>
              <a:gd name="connsiteX51" fmla="*/ 1089614 w 2369774"/>
              <a:gd name="connsiteY51" fmla="*/ 4176121 h 4176121"/>
              <a:gd name="connsiteX52" fmla="*/ 1230290 w 2369774"/>
              <a:gd name="connsiteY52" fmla="*/ 4162053 h 4176121"/>
              <a:gd name="connsiteX53" fmla="*/ 1258426 w 2369774"/>
              <a:gd name="connsiteY53" fmla="*/ 4133918 h 4176121"/>
              <a:gd name="connsiteX54" fmla="*/ 1272494 w 2369774"/>
              <a:gd name="connsiteY54" fmla="*/ 4007309 h 4176121"/>
              <a:gd name="connsiteX55" fmla="*/ 1300629 w 2369774"/>
              <a:gd name="connsiteY55" fmla="*/ 3979173 h 4176121"/>
              <a:gd name="connsiteX56" fmla="*/ 1342832 w 2369774"/>
              <a:gd name="connsiteY56" fmla="*/ 3951038 h 4176121"/>
              <a:gd name="connsiteX57" fmla="*/ 1596050 w 2369774"/>
              <a:gd name="connsiteY57" fmla="*/ 3922903 h 4176121"/>
              <a:gd name="connsiteX58" fmla="*/ 1638254 w 2369774"/>
              <a:gd name="connsiteY58" fmla="*/ 3908835 h 4176121"/>
              <a:gd name="connsiteX59" fmla="*/ 1666389 w 2369774"/>
              <a:gd name="connsiteY59" fmla="*/ 3866632 h 4176121"/>
              <a:gd name="connsiteX60" fmla="*/ 1708592 w 2369774"/>
              <a:gd name="connsiteY60" fmla="*/ 3838496 h 4176121"/>
              <a:gd name="connsiteX61" fmla="*/ 1736727 w 2369774"/>
              <a:gd name="connsiteY61" fmla="*/ 3796293 h 4176121"/>
              <a:gd name="connsiteX62" fmla="*/ 1807066 w 2369774"/>
              <a:gd name="connsiteY62" fmla="*/ 3740023 h 4176121"/>
              <a:gd name="connsiteX63" fmla="*/ 1863337 w 2369774"/>
              <a:gd name="connsiteY63" fmla="*/ 3627481 h 4176121"/>
              <a:gd name="connsiteX64" fmla="*/ 1877404 w 2369774"/>
              <a:gd name="connsiteY64" fmla="*/ 3543075 h 4176121"/>
              <a:gd name="connsiteX65" fmla="*/ 1891472 w 2369774"/>
              <a:gd name="connsiteY65" fmla="*/ 3472736 h 4176121"/>
              <a:gd name="connsiteX66" fmla="*/ 1905540 w 2369774"/>
              <a:gd name="connsiteY66" fmla="*/ 3360195 h 4176121"/>
              <a:gd name="connsiteX67" fmla="*/ 1933675 w 2369774"/>
              <a:gd name="connsiteY67" fmla="*/ 3275789 h 4176121"/>
              <a:gd name="connsiteX68" fmla="*/ 1947743 w 2369774"/>
              <a:gd name="connsiteY68" fmla="*/ 3233586 h 4176121"/>
              <a:gd name="connsiteX69" fmla="*/ 1933675 w 2369774"/>
              <a:gd name="connsiteY69" fmla="*/ 2966300 h 4176121"/>
              <a:gd name="connsiteX70" fmla="*/ 1905540 w 2369774"/>
              <a:gd name="connsiteY70" fmla="*/ 2881893 h 4176121"/>
              <a:gd name="connsiteX71" fmla="*/ 1891472 w 2369774"/>
              <a:gd name="connsiteY71" fmla="*/ 2825623 h 4176121"/>
              <a:gd name="connsiteX72" fmla="*/ 1849269 w 2369774"/>
              <a:gd name="connsiteY72" fmla="*/ 2628675 h 4176121"/>
              <a:gd name="connsiteX73" fmla="*/ 1821134 w 2369774"/>
              <a:gd name="connsiteY73" fmla="*/ 2544269 h 4176121"/>
              <a:gd name="connsiteX74" fmla="*/ 1778930 w 2369774"/>
              <a:gd name="connsiteY74" fmla="*/ 2417660 h 4176121"/>
              <a:gd name="connsiteX75" fmla="*/ 1764863 w 2369774"/>
              <a:gd name="connsiteY75" fmla="*/ 2375456 h 4176121"/>
              <a:gd name="connsiteX76" fmla="*/ 1736727 w 2369774"/>
              <a:gd name="connsiteY76" fmla="*/ 2347321 h 4176121"/>
              <a:gd name="connsiteX77" fmla="*/ 1708592 w 2369774"/>
              <a:gd name="connsiteY77" fmla="*/ 2262915 h 4176121"/>
              <a:gd name="connsiteX78" fmla="*/ 1638254 w 2369774"/>
              <a:gd name="connsiteY78" fmla="*/ 2192576 h 4176121"/>
              <a:gd name="connsiteX79" fmla="*/ 1610118 w 2369774"/>
              <a:gd name="connsiteY79" fmla="*/ 2108170 h 4176121"/>
              <a:gd name="connsiteX80" fmla="*/ 1539780 w 2369774"/>
              <a:gd name="connsiteY80" fmla="*/ 2023764 h 4176121"/>
              <a:gd name="connsiteX81" fmla="*/ 1497577 w 2369774"/>
              <a:gd name="connsiteY81" fmla="*/ 1939358 h 4176121"/>
              <a:gd name="connsiteX82" fmla="*/ 1441306 w 2369774"/>
              <a:gd name="connsiteY82" fmla="*/ 1883087 h 4176121"/>
              <a:gd name="connsiteX83" fmla="*/ 1413170 w 2369774"/>
              <a:gd name="connsiteY83" fmla="*/ 1854952 h 4176121"/>
              <a:gd name="connsiteX84" fmla="*/ 1328764 w 2369774"/>
              <a:gd name="connsiteY84" fmla="*/ 1756478 h 4176121"/>
              <a:gd name="connsiteX85" fmla="*/ 1258426 w 2369774"/>
              <a:gd name="connsiteY85" fmla="*/ 1700207 h 4176121"/>
              <a:gd name="connsiteX86" fmla="*/ 1244358 w 2369774"/>
              <a:gd name="connsiteY86" fmla="*/ 1658004 h 4176121"/>
              <a:gd name="connsiteX87" fmla="*/ 1258426 w 2369774"/>
              <a:gd name="connsiteY87" fmla="*/ 1545463 h 4176121"/>
              <a:gd name="connsiteX88" fmla="*/ 1399103 w 2369774"/>
              <a:gd name="connsiteY88" fmla="*/ 1461056 h 4176121"/>
              <a:gd name="connsiteX89" fmla="*/ 1441306 w 2369774"/>
              <a:gd name="connsiteY89" fmla="*/ 1446989 h 4176121"/>
              <a:gd name="connsiteX90" fmla="*/ 1483509 w 2369774"/>
              <a:gd name="connsiteY90" fmla="*/ 1432921 h 4176121"/>
              <a:gd name="connsiteX91" fmla="*/ 1624186 w 2369774"/>
              <a:gd name="connsiteY91" fmla="*/ 1390718 h 4176121"/>
              <a:gd name="connsiteX92" fmla="*/ 1666389 w 2369774"/>
              <a:gd name="connsiteY92" fmla="*/ 1376650 h 4176121"/>
              <a:gd name="connsiteX93" fmla="*/ 1807066 w 2369774"/>
              <a:gd name="connsiteY93" fmla="*/ 1264109 h 4176121"/>
              <a:gd name="connsiteX94" fmla="*/ 1835201 w 2369774"/>
              <a:gd name="connsiteY94" fmla="*/ 1235973 h 4176121"/>
              <a:gd name="connsiteX95" fmla="*/ 1863337 w 2369774"/>
              <a:gd name="connsiteY95" fmla="*/ 1207838 h 4176121"/>
              <a:gd name="connsiteX96" fmla="*/ 1919607 w 2369774"/>
              <a:gd name="connsiteY96" fmla="*/ 1137500 h 4176121"/>
              <a:gd name="connsiteX97" fmla="*/ 1933675 w 2369774"/>
              <a:gd name="connsiteY97" fmla="*/ 1095296 h 4176121"/>
              <a:gd name="connsiteX98" fmla="*/ 1989946 w 2369774"/>
              <a:gd name="connsiteY98" fmla="*/ 1010890 h 4176121"/>
              <a:gd name="connsiteX99" fmla="*/ 2018081 w 2369774"/>
              <a:gd name="connsiteY99" fmla="*/ 926484 h 4176121"/>
              <a:gd name="connsiteX100" fmla="*/ 2032149 w 2369774"/>
              <a:gd name="connsiteY100" fmla="*/ 743604 h 4176121"/>
              <a:gd name="connsiteX101" fmla="*/ 2046217 w 2369774"/>
              <a:gd name="connsiteY101" fmla="*/ 701401 h 4176121"/>
              <a:gd name="connsiteX102" fmla="*/ 2088420 w 2369774"/>
              <a:gd name="connsiteY102" fmla="*/ 673266 h 4176121"/>
              <a:gd name="connsiteX103" fmla="*/ 2116555 w 2369774"/>
              <a:gd name="connsiteY103" fmla="*/ 645130 h 4176121"/>
              <a:gd name="connsiteX104" fmla="*/ 2172826 w 2369774"/>
              <a:gd name="connsiteY104" fmla="*/ 574792 h 4176121"/>
              <a:gd name="connsiteX105" fmla="*/ 2215029 w 2369774"/>
              <a:gd name="connsiteY105" fmla="*/ 560724 h 4176121"/>
              <a:gd name="connsiteX106" fmla="*/ 2257232 w 2369774"/>
              <a:gd name="connsiteY106" fmla="*/ 518521 h 4176121"/>
              <a:gd name="connsiteX107" fmla="*/ 2299435 w 2369774"/>
              <a:gd name="connsiteY107" fmla="*/ 504453 h 4176121"/>
              <a:gd name="connsiteX108" fmla="*/ 2369774 w 2369774"/>
              <a:gd name="connsiteY108" fmla="*/ 377844 h 4176121"/>
              <a:gd name="connsiteX109" fmla="*/ 2355706 w 2369774"/>
              <a:gd name="connsiteY109" fmla="*/ 138693 h 4176121"/>
              <a:gd name="connsiteX110" fmla="*/ 2327570 w 2369774"/>
              <a:gd name="connsiteY110" fmla="*/ 110558 h 4176121"/>
              <a:gd name="connsiteX111" fmla="*/ 2200961 w 2369774"/>
              <a:gd name="connsiteY111" fmla="*/ 40220 h 4176121"/>
              <a:gd name="connsiteX112" fmla="*/ 2116555 w 2369774"/>
              <a:gd name="connsiteY112" fmla="*/ 26152 h 4176121"/>
              <a:gd name="connsiteX113" fmla="*/ 2074352 w 2369774"/>
              <a:gd name="connsiteY113" fmla="*/ 209032 h 4176121"/>
              <a:gd name="connsiteX114" fmla="*/ 2032149 w 2369774"/>
              <a:gd name="connsiteY114" fmla="*/ 237167 h 4176121"/>
              <a:gd name="connsiteX115" fmla="*/ 1933675 w 2369774"/>
              <a:gd name="connsiteY115" fmla="*/ 321573 h 4176121"/>
              <a:gd name="connsiteX116" fmla="*/ 1849269 w 2369774"/>
              <a:gd name="connsiteY116" fmla="*/ 349709 h 4176121"/>
              <a:gd name="connsiteX117" fmla="*/ 1807066 w 2369774"/>
              <a:gd name="connsiteY117" fmla="*/ 363776 h 4176121"/>
              <a:gd name="connsiteX118" fmla="*/ 1778930 w 2369774"/>
              <a:gd name="connsiteY118" fmla="*/ 391912 h 4176121"/>
              <a:gd name="connsiteX119" fmla="*/ 1441306 w 2369774"/>
              <a:gd name="connsiteY119" fmla="*/ 420047 h 4176121"/>
              <a:gd name="connsiteX120" fmla="*/ 1413170 w 2369774"/>
              <a:gd name="connsiteY120" fmla="*/ 448183 h 4176121"/>
              <a:gd name="connsiteX121" fmla="*/ 1427238 w 2369774"/>
              <a:gd name="connsiteY121" fmla="*/ 532589 h 4176121"/>
              <a:gd name="connsiteX122" fmla="*/ 1455374 w 2369774"/>
              <a:gd name="connsiteY122" fmla="*/ 631063 h 4176121"/>
              <a:gd name="connsiteX123" fmla="*/ 1427238 w 2369774"/>
              <a:gd name="connsiteY123" fmla="*/ 659198 h 4176121"/>
              <a:gd name="connsiteX124" fmla="*/ 1216223 w 2369774"/>
              <a:gd name="connsiteY124" fmla="*/ 659198 h 4176121"/>
              <a:gd name="connsiteX125" fmla="*/ 1159952 w 2369774"/>
              <a:gd name="connsiteY125" fmla="*/ 602927 h 4176121"/>
              <a:gd name="connsiteX126" fmla="*/ 1103681 w 2369774"/>
              <a:gd name="connsiteY126" fmla="*/ 532589 h 4176121"/>
              <a:gd name="connsiteX127" fmla="*/ 1019275 w 2369774"/>
              <a:gd name="connsiteY127" fmla="*/ 504453 h 4176121"/>
              <a:gd name="connsiteX128" fmla="*/ 934869 w 2369774"/>
              <a:gd name="connsiteY128" fmla="*/ 546656 h 4176121"/>
              <a:gd name="connsiteX129" fmla="*/ 906734 w 2369774"/>
              <a:gd name="connsiteY129" fmla="*/ 631063 h 4176121"/>
              <a:gd name="connsiteX130" fmla="*/ 892666 w 2369774"/>
              <a:gd name="connsiteY130" fmla="*/ 673266 h 4176121"/>
              <a:gd name="connsiteX131" fmla="*/ 864530 w 2369774"/>
              <a:gd name="connsiteY131" fmla="*/ 701401 h 4176121"/>
              <a:gd name="connsiteX132" fmla="*/ 836395 w 2369774"/>
              <a:gd name="connsiteY132" fmla="*/ 743604 h 4176121"/>
              <a:gd name="connsiteX133" fmla="*/ 794192 w 2369774"/>
              <a:gd name="connsiteY133" fmla="*/ 757672 h 4176121"/>
              <a:gd name="connsiteX134" fmla="*/ 751989 w 2369774"/>
              <a:gd name="connsiteY134" fmla="*/ 785807 h 4176121"/>
              <a:gd name="connsiteX135" fmla="*/ 723854 w 2369774"/>
              <a:gd name="connsiteY135" fmla="*/ 813943 h 4176121"/>
              <a:gd name="connsiteX136" fmla="*/ 681650 w 2369774"/>
              <a:gd name="connsiteY136" fmla="*/ 828010 h 4176121"/>
              <a:gd name="connsiteX137" fmla="*/ 569109 w 2369774"/>
              <a:gd name="connsiteY137" fmla="*/ 884281 h 4176121"/>
              <a:gd name="connsiteX138" fmla="*/ 569109 w 2369774"/>
              <a:gd name="connsiteY138" fmla="*/ 884281 h 4176121"/>
              <a:gd name="connsiteX139" fmla="*/ 484703 w 2369774"/>
              <a:gd name="connsiteY139" fmla="*/ 926484 h 4176121"/>
              <a:gd name="connsiteX140" fmla="*/ 456567 w 2369774"/>
              <a:gd name="connsiteY140" fmla="*/ 954620 h 4176121"/>
              <a:gd name="connsiteX141" fmla="*/ 372161 w 2369774"/>
              <a:gd name="connsiteY141" fmla="*/ 982755 h 4176121"/>
              <a:gd name="connsiteX142" fmla="*/ 329958 w 2369774"/>
              <a:gd name="connsiteY142" fmla="*/ 996823 h 4176121"/>
              <a:gd name="connsiteX143" fmla="*/ 287755 w 2369774"/>
              <a:gd name="connsiteY143" fmla="*/ 1024958 h 4176121"/>
              <a:gd name="connsiteX144" fmla="*/ 217417 w 2369774"/>
              <a:gd name="connsiteY144" fmla="*/ 1095296 h 4176121"/>
              <a:gd name="connsiteX145" fmla="*/ 189281 w 2369774"/>
              <a:gd name="connsiteY145" fmla="*/ 1123432 h 4176121"/>
              <a:gd name="connsiteX146" fmla="*/ 161146 w 2369774"/>
              <a:gd name="connsiteY146" fmla="*/ 1165635 h 4176121"/>
              <a:gd name="connsiteX147" fmla="*/ 118943 w 2369774"/>
              <a:gd name="connsiteY147" fmla="*/ 1179703 h 4176121"/>
              <a:gd name="connsiteX148" fmla="*/ 90807 w 2369774"/>
              <a:gd name="connsiteY148" fmla="*/ 1207838 h 4176121"/>
              <a:gd name="connsiteX149" fmla="*/ 48604 w 2369774"/>
              <a:gd name="connsiteY149" fmla="*/ 1235973 h 4176121"/>
              <a:gd name="connsiteX150" fmla="*/ 6401 w 2369774"/>
              <a:gd name="connsiteY150" fmla="*/ 1334447 h 4176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2369774" h="4176121">
                <a:moveTo>
                  <a:pt x="6401" y="1334447"/>
                </a:moveTo>
                <a:cubicBezTo>
                  <a:pt x="29847" y="1355549"/>
                  <a:pt x="148721" y="1338247"/>
                  <a:pt x="189281" y="1362583"/>
                </a:cubicBezTo>
                <a:cubicBezTo>
                  <a:pt x="200654" y="1369407"/>
                  <a:pt x="209131" y="1380361"/>
                  <a:pt x="217417" y="1390718"/>
                </a:cubicBezTo>
                <a:cubicBezTo>
                  <a:pt x="227979" y="1403920"/>
                  <a:pt x="232350" y="1422359"/>
                  <a:pt x="245552" y="1432921"/>
                </a:cubicBezTo>
                <a:cubicBezTo>
                  <a:pt x="257131" y="1442184"/>
                  <a:pt x="274492" y="1440357"/>
                  <a:pt x="287755" y="1446989"/>
                </a:cubicBezTo>
                <a:cubicBezTo>
                  <a:pt x="312128" y="1459176"/>
                  <a:pt x="340647" y="1481452"/>
                  <a:pt x="358094" y="1503260"/>
                </a:cubicBezTo>
                <a:cubicBezTo>
                  <a:pt x="368656" y="1516462"/>
                  <a:pt x="376851" y="1531395"/>
                  <a:pt x="386229" y="1545463"/>
                </a:cubicBezTo>
                <a:lnTo>
                  <a:pt x="358094" y="1629869"/>
                </a:lnTo>
                <a:cubicBezTo>
                  <a:pt x="353405" y="1643937"/>
                  <a:pt x="354512" y="1661587"/>
                  <a:pt x="344026" y="1672072"/>
                </a:cubicBezTo>
                <a:lnTo>
                  <a:pt x="315890" y="1700207"/>
                </a:lnTo>
                <a:cubicBezTo>
                  <a:pt x="311201" y="1714275"/>
                  <a:pt x="309452" y="1729695"/>
                  <a:pt x="301823" y="1742410"/>
                </a:cubicBezTo>
                <a:cubicBezTo>
                  <a:pt x="294999" y="1753783"/>
                  <a:pt x="281973" y="1760189"/>
                  <a:pt x="273687" y="1770546"/>
                </a:cubicBezTo>
                <a:cubicBezTo>
                  <a:pt x="242521" y="1809503"/>
                  <a:pt x="246342" y="1810378"/>
                  <a:pt x="231484" y="1854952"/>
                </a:cubicBezTo>
                <a:cubicBezTo>
                  <a:pt x="239817" y="1929951"/>
                  <a:pt x="259434" y="1972615"/>
                  <a:pt x="231484" y="2037832"/>
                </a:cubicBezTo>
                <a:cubicBezTo>
                  <a:pt x="224824" y="2053372"/>
                  <a:pt x="210216" y="2064585"/>
                  <a:pt x="203349" y="2080035"/>
                </a:cubicBezTo>
                <a:cubicBezTo>
                  <a:pt x="191304" y="2107136"/>
                  <a:pt x="175214" y="2164441"/>
                  <a:pt x="175214" y="2164441"/>
                </a:cubicBezTo>
                <a:cubicBezTo>
                  <a:pt x="179903" y="2192576"/>
                  <a:pt x="179266" y="2222140"/>
                  <a:pt x="189281" y="2248847"/>
                </a:cubicBezTo>
                <a:cubicBezTo>
                  <a:pt x="204216" y="2288675"/>
                  <a:pt x="258687" y="2283783"/>
                  <a:pt x="287755" y="2291050"/>
                </a:cubicBezTo>
                <a:cubicBezTo>
                  <a:pt x="302141" y="2294646"/>
                  <a:pt x="315890" y="2300429"/>
                  <a:pt x="329958" y="2305118"/>
                </a:cubicBezTo>
                <a:cubicBezTo>
                  <a:pt x="339337" y="2314496"/>
                  <a:pt x="349808" y="2322896"/>
                  <a:pt x="358094" y="2333253"/>
                </a:cubicBezTo>
                <a:cubicBezTo>
                  <a:pt x="381005" y="2361891"/>
                  <a:pt x="405556" y="2419412"/>
                  <a:pt x="442500" y="2431727"/>
                </a:cubicBezTo>
                <a:cubicBezTo>
                  <a:pt x="456568" y="2436416"/>
                  <a:pt x="470254" y="2442461"/>
                  <a:pt x="484703" y="2445795"/>
                </a:cubicBezTo>
                <a:cubicBezTo>
                  <a:pt x="531299" y="2456548"/>
                  <a:pt x="578488" y="2464552"/>
                  <a:pt x="625380" y="2473930"/>
                </a:cubicBezTo>
                <a:lnTo>
                  <a:pt x="695718" y="2487998"/>
                </a:lnTo>
                <a:cubicBezTo>
                  <a:pt x="720910" y="2563571"/>
                  <a:pt x="723272" y="2551477"/>
                  <a:pt x="695718" y="2670878"/>
                </a:cubicBezTo>
                <a:cubicBezTo>
                  <a:pt x="691916" y="2687352"/>
                  <a:pt x="680785" y="2702519"/>
                  <a:pt x="667583" y="2713081"/>
                </a:cubicBezTo>
                <a:cubicBezTo>
                  <a:pt x="656004" y="2722344"/>
                  <a:pt x="639448" y="2722460"/>
                  <a:pt x="625380" y="2727149"/>
                </a:cubicBezTo>
                <a:cubicBezTo>
                  <a:pt x="616001" y="2736527"/>
                  <a:pt x="604068" y="2743911"/>
                  <a:pt x="597244" y="2755284"/>
                </a:cubicBezTo>
                <a:cubicBezTo>
                  <a:pt x="573654" y="2794601"/>
                  <a:pt x="581708" y="2840463"/>
                  <a:pt x="597244" y="2881893"/>
                </a:cubicBezTo>
                <a:cubicBezTo>
                  <a:pt x="601901" y="2894312"/>
                  <a:pt x="616001" y="2900650"/>
                  <a:pt x="625380" y="2910029"/>
                </a:cubicBezTo>
                <a:cubicBezTo>
                  <a:pt x="658204" y="3008503"/>
                  <a:pt x="625380" y="2985056"/>
                  <a:pt x="695718" y="3008503"/>
                </a:cubicBezTo>
                <a:cubicBezTo>
                  <a:pt x="700407" y="3022571"/>
                  <a:pt x="705712" y="3036448"/>
                  <a:pt x="709786" y="3050706"/>
                </a:cubicBezTo>
                <a:cubicBezTo>
                  <a:pt x="737066" y="3146182"/>
                  <a:pt x="734599" y="3171590"/>
                  <a:pt x="709786" y="3303924"/>
                </a:cubicBezTo>
                <a:cubicBezTo>
                  <a:pt x="707342" y="3316960"/>
                  <a:pt x="691029" y="3322681"/>
                  <a:pt x="681650" y="3332060"/>
                </a:cubicBezTo>
                <a:cubicBezTo>
                  <a:pt x="676961" y="3346128"/>
                  <a:pt x="675212" y="3361548"/>
                  <a:pt x="667583" y="3374263"/>
                </a:cubicBezTo>
                <a:cubicBezTo>
                  <a:pt x="660759" y="3385636"/>
                  <a:pt x="647733" y="3392041"/>
                  <a:pt x="639447" y="3402398"/>
                </a:cubicBezTo>
                <a:cubicBezTo>
                  <a:pt x="628885" y="3415600"/>
                  <a:pt x="618873" y="3429479"/>
                  <a:pt x="611312" y="3444601"/>
                </a:cubicBezTo>
                <a:cubicBezTo>
                  <a:pt x="604680" y="3457864"/>
                  <a:pt x="604873" y="3474088"/>
                  <a:pt x="597244" y="3486804"/>
                </a:cubicBezTo>
                <a:cubicBezTo>
                  <a:pt x="577933" y="3518990"/>
                  <a:pt x="560104" y="3517942"/>
                  <a:pt x="526906" y="3529007"/>
                </a:cubicBezTo>
                <a:cubicBezTo>
                  <a:pt x="517527" y="3538386"/>
                  <a:pt x="509127" y="3548857"/>
                  <a:pt x="498770" y="3557143"/>
                </a:cubicBezTo>
                <a:cubicBezTo>
                  <a:pt x="485568" y="3567705"/>
                  <a:pt x="465528" y="3570941"/>
                  <a:pt x="456567" y="3585278"/>
                </a:cubicBezTo>
                <a:cubicBezTo>
                  <a:pt x="440849" y="3610427"/>
                  <a:pt x="437810" y="3641549"/>
                  <a:pt x="428432" y="3669684"/>
                </a:cubicBezTo>
                <a:cubicBezTo>
                  <a:pt x="408248" y="3730235"/>
                  <a:pt x="417962" y="3697494"/>
                  <a:pt x="400297" y="3768158"/>
                </a:cubicBezTo>
                <a:cubicBezTo>
                  <a:pt x="404986" y="3833807"/>
                  <a:pt x="406674" y="3899740"/>
                  <a:pt x="414364" y="3965106"/>
                </a:cubicBezTo>
                <a:cubicBezTo>
                  <a:pt x="416097" y="3979833"/>
                  <a:pt x="417946" y="3996824"/>
                  <a:pt x="428432" y="4007309"/>
                </a:cubicBezTo>
                <a:cubicBezTo>
                  <a:pt x="435087" y="4013964"/>
                  <a:pt x="526514" y="4035415"/>
                  <a:pt x="526906" y="4035444"/>
                </a:cubicBezTo>
                <a:cubicBezTo>
                  <a:pt x="634565" y="4043419"/>
                  <a:pt x="742611" y="4044823"/>
                  <a:pt x="850463" y="4049512"/>
                </a:cubicBezTo>
                <a:cubicBezTo>
                  <a:pt x="864531" y="4058890"/>
                  <a:pt x="877544" y="4070086"/>
                  <a:pt x="892666" y="4077647"/>
                </a:cubicBezTo>
                <a:cubicBezTo>
                  <a:pt x="905929" y="4084279"/>
                  <a:pt x="923290" y="4082452"/>
                  <a:pt x="934869" y="4091715"/>
                </a:cubicBezTo>
                <a:cubicBezTo>
                  <a:pt x="948071" y="4102277"/>
                  <a:pt x="948667" y="4124957"/>
                  <a:pt x="963004" y="4133918"/>
                </a:cubicBezTo>
                <a:cubicBezTo>
                  <a:pt x="988153" y="4149636"/>
                  <a:pt x="1019275" y="4152675"/>
                  <a:pt x="1047410" y="4162053"/>
                </a:cubicBezTo>
                <a:lnTo>
                  <a:pt x="1089614" y="4176121"/>
                </a:lnTo>
                <a:cubicBezTo>
                  <a:pt x="1136506" y="4171432"/>
                  <a:pt x="1184571" y="4173483"/>
                  <a:pt x="1230290" y="4162053"/>
                </a:cubicBezTo>
                <a:cubicBezTo>
                  <a:pt x="1243157" y="4158836"/>
                  <a:pt x="1254936" y="4146714"/>
                  <a:pt x="1258426" y="4133918"/>
                </a:cubicBezTo>
                <a:cubicBezTo>
                  <a:pt x="1269599" y="4092952"/>
                  <a:pt x="1261321" y="4048276"/>
                  <a:pt x="1272494" y="4007309"/>
                </a:cubicBezTo>
                <a:cubicBezTo>
                  <a:pt x="1275984" y="3994513"/>
                  <a:pt x="1290272" y="3987459"/>
                  <a:pt x="1300629" y="3979173"/>
                </a:cubicBezTo>
                <a:cubicBezTo>
                  <a:pt x="1313831" y="3968611"/>
                  <a:pt x="1327710" y="3958599"/>
                  <a:pt x="1342832" y="3951038"/>
                </a:cubicBezTo>
                <a:cubicBezTo>
                  <a:pt x="1409960" y="3917474"/>
                  <a:pt x="1569674" y="3924661"/>
                  <a:pt x="1596050" y="3922903"/>
                </a:cubicBezTo>
                <a:cubicBezTo>
                  <a:pt x="1610118" y="3918214"/>
                  <a:pt x="1626675" y="3918099"/>
                  <a:pt x="1638254" y="3908835"/>
                </a:cubicBezTo>
                <a:cubicBezTo>
                  <a:pt x="1651456" y="3898273"/>
                  <a:pt x="1654434" y="3878587"/>
                  <a:pt x="1666389" y="3866632"/>
                </a:cubicBezTo>
                <a:cubicBezTo>
                  <a:pt x="1678344" y="3854677"/>
                  <a:pt x="1694524" y="3847875"/>
                  <a:pt x="1708592" y="3838496"/>
                </a:cubicBezTo>
                <a:cubicBezTo>
                  <a:pt x="1717970" y="3824428"/>
                  <a:pt x="1726165" y="3809495"/>
                  <a:pt x="1736727" y="3796293"/>
                </a:cubicBezTo>
                <a:cubicBezTo>
                  <a:pt x="1759635" y="3767659"/>
                  <a:pt x="1775732" y="3760912"/>
                  <a:pt x="1807066" y="3740023"/>
                </a:cubicBezTo>
                <a:cubicBezTo>
                  <a:pt x="1839395" y="3643033"/>
                  <a:pt x="1814230" y="3676587"/>
                  <a:pt x="1863337" y="3627481"/>
                </a:cubicBezTo>
                <a:cubicBezTo>
                  <a:pt x="1868026" y="3599346"/>
                  <a:pt x="1872302" y="3571138"/>
                  <a:pt x="1877404" y="3543075"/>
                </a:cubicBezTo>
                <a:cubicBezTo>
                  <a:pt x="1881681" y="3519550"/>
                  <a:pt x="1887836" y="3496369"/>
                  <a:pt x="1891472" y="3472736"/>
                </a:cubicBezTo>
                <a:cubicBezTo>
                  <a:pt x="1897221" y="3435370"/>
                  <a:pt x="1897619" y="3397161"/>
                  <a:pt x="1905540" y="3360195"/>
                </a:cubicBezTo>
                <a:cubicBezTo>
                  <a:pt x="1911754" y="3331196"/>
                  <a:pt x="1924297" y="3303924"/>
                  <a:pt x="1933675" y="3275789"/>
                </a:cubicBezTo>
                <a:lnTo>
                  <a:pt x="1947743" y="3233586"/>
                </a:lnTo>
                <a:cubicBezTo>
                  <a:pt x="1943054" y="3144491"/>
                  <a:pt x="1944305" y="3054883"/>
                  <a:pt x="1933675" y="2966300"/>
                </a:cubicBezTo>
                <a:cubicBezTo>
                  <a:pt x="1930141" y="2936854"/>
                  <a:pt x="1912733" y="2910665"/>
                  <a:pt x="1905540" y="2881893"/>
                </a:cubicBezTo>
                <a:cubicBezTo>
                  <a:pt x="1900851" y="2863136"/>
                  <a:pt x="1895523" y="2844528"/>
                  <a:pt x="1891472" y="2825623"/>
                </a:cubicBezTo>
                <a:cubicBezTo>
                  <a:pt x="1883300" y="2787485"/>
                  <a:pt x="1865331" y="2682217"/>
                  <a:pt x="1849269" y="2628675"/>
                </a:cubicBezTo>
                <a:cubicBezTo>
                  <a:pt x="1840747" y="2600269"/>
                  <a:pt x="1830512" y="2572404"/>
                  <a:pt x="1821134" y="2544269"/>
                </a:cubicBezTo>
                <a:lnTo>
                  <a:pt x="1778930" y="2417660"/>
                </a:lnTo>
                <a:cubicBezTo>
                  <a:pt x="1774241" y="2403592"/>
                  <a:pt x="1775349" y="2385941"/>
                  <a:pt x="1764863" y="2375456"/>
                </a:cubicBezTo>
                <a:lnTo>
                  <a:pt x="1736727" y="2347321"/>
                </a:lnTo>
                <a:cubicBezTo>
                  <a:pt x="1727349" y="2319186"/>
                  <a:pt x="1729563" y="2283886"/>
                  <a:pt x="1708592" y="2262915"/>
                </a:cubicBezTo>
                <a:lnTo>
                  <a:pt x="1638254" y="2192576"/>
                </a:lnTo>
                <a:cubicBezTo>
                  <a:pt x="1628875" y="2164441"/>
                  <a:pt x="1631089" y="2129141"/>
                  <a:pt x="1610118" y="2108170"/>
                </a:cubicBezTo>
                <a:cubicBezTo>
                  <a:pt x="1579005" y="2077057"/>
                  <a:pt x="1559366" y="2062936"/>
                  <a:pt x="1539780" y="2023764"/>
                </a:cubicBezTo>
                <a:cubicBezTo>
                  <a:pt x="1509826" y="1963856"/>
                  <a:pt x="1545954" y="1995798"/>
                  <a:pt x="1497577" y="1939358"/>
                </a:cubicBezTo>
                <a:cubicBezTo>
                  <a:pt x="1480314" y="1919218"/>
                  <a:pt x="1460063" y="1901844"/>
                  <a:pt x="1441306" y="1883087"/>
                </a:cubicBezTo>
                <a:cubicBezTo>
                  <a:pt x="1431927" y="1873709"/>
                  <a:pt x="1420527" y="1865988"/>
                  <a:pt x="1413170" y="1854952"/>
                </a:cubicBezTo>
                <a:cubicBezTo>
                  <a:pt x="1387715" y="1816769"/>
                  <a:pt x="1369700" y="1783768"/>
                  <a:pt x="1328764" y="1756478"/>
                </a:cubicBezTo>
                <a:cubicBezTo>
                  <a:pt x="1275525" y="1720986"/>
                  <a:pt x="1298516" y="1740298"/>
                  <a:pt x="1258426" y="1700207"/>
                </a:cubicBezTo>
                <a:cubicBezTo>
                  <a:pt x="1253737" y="1686139"/>
                  <a:pt x="1244358" y="1672833"/>
                  <a:pt x="1244358" y="1658004"/>
                </a:cubicBezTo>
                <a:cubicBezTo>
                  <a:pt x="1244358" y="1620198"/>
                  <a:pt x="1243885" y="1580360"/>
                  <a:pt x="1258426" y="1545463"/>
                </a:cubicBezTo>
                <a:cubicBezTo>
                  <a:pt x="1283343" y="1485664"/>
                  <a:pt x="1348033" y="1478079"/>
                  <a:pt x="1399103" y="1461056"/>
                </a:cubicBezTo>
                <a:lnTo>
                  <a:pt x="1441306" y="1446989"/>
                </a:lnTo>
                <a:cubicBezTo>
                  <a:pt x="1455374" y="1442300"/>
                  <a:pt x="1469123" y="1436518"/>
                  <a:pt x="1483509" y="1432921"/>
                </a:cubicBezTo>
                <a:cubicBezTo>
                  <a:pt x="1568549" y="1411661"/>
                  <a:pt x="1521443" y="1424966"/>
                  <a:pt x="1624186" y="1390718"/>
                </a:cubicBezTo>
                <a:cubicBezTo>
                  <a:pt x="1638254" y="1386029"/>
                  <a:pt x="1654051" y="1384875"/>
                  <a:pt x="1666389" y="1376650"/>
                </a:cubicBezTo>
                <a:cubicBezTo>
                  <a:pt x="1772863" y="1305668"/>
                  <a:pt x="1726888" y="1344288"/>
                  <a:pt x="1807066" y="1264109"/>
                </a:cubicBezTo>
                <a:lnTo>
                  <a:pt x="1835201" y="1235973"/>
                </a:lnTo>
                <a:lnTo>
                  <a:pt x="1863337" y="1207838"/>
                </a:lnTo>
                <a:cubicBezTo>
                  <a:pt x="1898695" y="1101760"/>
                  <a:pt x="1846887" y="1228401"/>
                  <a:pt x="1919607" y="1137500"/>
                </a:cubicBezTo>
                <a:cubicBezTo>
                  <a:pt x="1928871" y="1125921"/>
                  <a:pt x="1926473" y="1108259"/>
                  <a:pt x="1933675" y="1095296"/>
                </a:cubicBezTo>
                <a:cubicBezTo>
                  <a:pt x="1950097" y="1065737"/>
                  <a:pt x="1979253" y="1042969"/>
                  <a:pt x="1989946" y="1010890"/>
                </a:cubicBezTo>
                <a:lnTo>
                  <a:pt x="2018081" y="926484"/>
                </a:lnTo>
                <a:cubicBezTo>
                  <a:pt x="2022770" y="865524"/>
                  <a:pt x="2024565" y="804272"/>
                  <a:pt x="2032149" y="743604"/>
                </a:cubicBezTo>
                <a:cubicBezTo>
                  <a:pt x="2033988" y="728890"/>
                  <a:pt x="2036954" y="712980"/>
                  <a:pt x="2046217" y="701401"/>
                </a:cubicBezTo>
                <a:cubicBezTo>
                  <a:pt x="2056779" y="688199"/>
                  <a:pt x="2075218" y="683828"/>
                  <a:pt x="2088420" y="673266"/>
                </a:cubicBezTo>
                <a:cubicBezTo>
                  <a:pt x="2098777" y="664980"/>
                  <a:pt x="2108270" y="655487"/>
                  <a:pt x="2116555" y="645130"/>
                </a:cubicBezTo>
                <a:cubicBezTo>
                  <a:pt x="2134251" y="623010"/>
                  <a:pt x="2146695" y="590470"/>
                  <a:pt x="2172826" y="574792"/>
                </a:cubicBezTo>
                <a:cubicBezTo>
                  <a:pt x="2185542" y="567163"/>
                  <a:pt x="2200961" y="565413"/>
                  <a:pt x="2215029" y="560724"/>
                </a:cubicBezTo>
                <a:cubicBezTo>
                  <a:pt x="2229097" y="546656"/>
                  <a:pt x="2240679" y="529557"/>
                  <a:pt x="2257232" y="518521"/>
                </a:cubicBezTo>
                <a:cubicBezTo>
                  <a:pt x="2269570" y="510296"/>
                  <a:pt x="2288950" y="514938"/>
                  <a:pt x="2299435" y="504453"/>
                </a:cubicBezTo>
                <a:cubicBezTo>
                  <a:pt x="2347807" y="456081"/>
                  <a:pt x="2352084" y="430914"/>
                  <a:pt x="2369774" y="377844"/>
                </a:cubicBezTo>
                <a:cubicBezTo>
                  <a:pt x="2365085" y="298127"/>
                  <a:pt x="2368161" y="217571"/>
                  <a:pt x="2355706" y="138693"/>
                </a:cubicBezTo>
                <a:cubicBezTo>
                  <a:pt x="2353637" y="125592"/>
                  <a:pt x="2338181" y="118516"/>
                  <a:pt x="2327570" y="110558"/>
                </a:cubicBezTo>
                <a:cubicBezTo>
                  <a:pt x="2250172" y="52510"/>
                  <a:pt x="2266760" y="62152"/>
                  <a:pt x="2200961" y="40220"/>
                </a:cubicBezTo>
                <a:cubicBezTo>
                  <a:pt x="2189146" y="28404"/>
                  <a:pt x="2141974" y="-34853"/>
                  <a:pt x="2116555" y="26152"/>
                </a:cubicBezTo>
                <a:cubicBezTo>
                  <a:pt x="2050833" y="183884"/>
                  <a:pt x="2152030" y="146889"/>
                  <a:pt x="2074352" y="209032"/>
                </a:cubicBezTo>
                <a:cubicBezTo>
                  <a:pt x="2061150" y="219594"/>
                  <a:pt x="2044986" y="226164"/>
                  <a:pt x="2032149" y="237167"/>
                </a:cubicBezTo>
                <a:cubicBezTo>
                  <a:pt x="1994603" y="269349"/>
                  <a:pt x="1978394" y="301698"/>
                  <a:pt x="1933675" y="321573"/>
                </a:cubicBezTo>
                <a:cubicBezTo>
                  <a:pt x="1906574" y="333618"/>
                  <a:pt x="1877404" y="340331"/>
                  <a:pt x="1849269" y="349709"/>
                </a:cubicBezTo>
                <a:lnTo>
                  <a:pt x="1807066" y="363776"/>
                </a:lnTo>
                <a:cubicBezTo>
                  <a:pt x="1797687" y="373155"/>
                  <a:pt x="1792082" y="390196"/>
                  <a:pt x="1778930" y="391912"/>
                </a:cubicBezTo>
                <a:cubicBezTo>
                  <a:pt x="1342057" y="448897"/>
                  <a:pt x="1596084" y="368457"/>
                  <a:pt x="1441306" y="420047"/>
                </a:cubicBezTo>
                <a:cubicBezTo>
                  <a:pt x="1431927" y="429426"/>
                  <a:pt x="1414815" y="435022"/>
                  <a:pt x="1413170" y="448183"/>
                </a:cubicBezTo>
                <a:cubicBezTo>
                  <a:pt x="1409632" y="476486"/>
                  <a:pt x="1421644" y="504619"/>
                  <a:pt x="1427238" y="532589"/>
                </a:cubicBezTo>
                <a:cubicBezTo>
                  <a:pt x="1436070" y="576750"/>
                  <a:pt x="1441966" y="590839"/>
                  <a:pt x="1455374" y="631063"/>
                </a:cubicBezTo>
                <a:cubicBezTo>
                  <a:pt x="1445995" y="640441"/>
                  <a:pt x="1439101" y="653267"/>
                  <a:pt x="1427238" y="659198"/>
                </a:cubicBezTo>
                <a:cubicBezTo>
                  <a:pt x="1365783" y="689925"/>
                  <a:pt x="1269501" y="664042"/>
                  <a:pt x="1216223" y="659198"/>
                </a:cubicBezTo>
                <a:cubicBezTo>
                  <a:pt x="1197466" y="640441"/>
                  <a:pt x="1168341" y="628092"/>
                  <a:pt x="1159952" y="602927"/>
                </a:cubicBezTo>
                <a:cubicBezTo>
                  <a:pt x="1144697" y="557163"/>
                  <a:pt x="1153480" y="554722"/>
                  <a:pt x="1103681" y="532589"/>
                </a:cubicBezTo>
                <a:cubicBezTo>
                  <a:pt x="1076580" y="520544"/>
                  <a:pt x="1019275" y="504453"/>
                  <a:pt x="1019275" y="504453"/>
                </a:cubicBezTo>
                <a:cubicBezTo>
                  <a:pt x="996281" y="512118"/>
                  <a:pt x="949221" y="523692"/>
                  <a:pt x="934869" y="546656"/>
                </a:cubicBezTo>
                <a:cubicBezTo>
                  <a:pt x="919151" y="571806"/>
                  <a:pt x="916112" y="602927"/>
                  <a:pt x="906734" y="631063"/>
                </a:cubicBezTo>
                <a:cubicBezTo>
                  <a:pt x="902045" y="645131"/>
                  <a:pt x="903152" y="662781"/>
                  <a:pt x="892666" y="673266"/>
                </a:cubicBezTo>
                <a:cubicBezTo>
                  <a:pt x="883287" y="682644"/>
                  <a:pt x="872816" y="691044"/>
                  <a:pt x="864530" y="701401"/>
                </a:cubicBezTo>
                <a:cubicBezTo>
                  <a:pt x="853968" y="714603"/>
                  <a:pt x="849597" y="733042"/>
                  <a:pt x="836395" y="743604"/>
                </a:cubicBezTo>
                <a:cubicBezTo>
                  <a:pt x="824816" y="752867"/>
                  <a:pt x="807455" y="751040"/>
                  <a:pt x="794192" y="757672"/>
                </a:cubicBezTo>
                <a:cubicBezTo>
                  <a:pt x="779070" y="765233"/>
                  <a:pt x="765191" y="775245"/>
                  <a:pt x="751989" y="785807"/>
                </a:cubicBezTo>
                <a:cubicBezTo>
                  <a:pt x="741632" y="794093"/>
                  <a:pt x="735227" y="807119"/>
                  <a:pt x="723854" y="813943"/>
                </a:cubicBezTo>
                <a:cubicBezTo>
                  <a:pt x="711138" y="821572"/>
                  <a:pt x="695718" y="823321"/>
                  <a:pt x="681650" y="828010"/>
                </a:cubicBezTo>
                <a:cubicBezTo>
                  <a:pt x="632545" y="877117"/>
                  <a:pt x="666098" y="851952"/>
                  <a:pt x="569109" y="884281"/>
                </a:cubicBezTo>
                <a:lnTo>
                  <a:pt x="569109" y="884281"/>
                </a:lnTo>
                <a:cubicBezTo>
                  <a:pt x="514568" y="920641"/>
                  <a:pt x="542946" y="907069"/>
                  <a:pt x="484703" y="926484"/>
                </a:cubicBezTo>
                <a:cubicBezTo>
                  <a:pt x="475324" y="935863"/>
                  <a:pt x="468430" y="948688"/>
                  <a:pt x="456567" y="954620"/>
                </a:cubicBezTo>
                <a:cubicBezTo>
                  <a:pt x="430041" y="967883"/>
                  <a:pt x="400296" y="973377"/>
                  <a:pt x="372161" y="982755"/>
                </a:cubicBezTo>
                <a:cubicBezTo>
                  <a:pt x="358093" y="987444"/>
                  <a:pt x="342296" y="988598"/>
                  <a:pt x="329958" y="996823"/>
                </a:cubicBezTo>
                <a:lnTo>
                  <a:pt x="287755" y="1024958"/>
                </a:lnTo>
                <a:cubicBezTo>
                  <a:pt x="239523" y="1097306"/>
                  <a:pt x="284406" y="1041705"/>
                  <a:pt x="217417" y="1095296"/>
                </a:cubicBezTo>
                <a:cubicBezTo>
                  <a:pt x="207060" y="1103582"/>
                  <a:pt x="197567" y="1113075"/>
                  <a:pt x="189281" y="1123432"/>
                </a:cubicBezTo>
                <a:cubicBezTo>
                  <a:pt x="178719" y="1136634"/>
                  <a:pt x="174348" y="1155073"/>
                  <a:pt x="161146" y="1165635"/>
                </a:cubicBezTo>
                <a:cubicBezTo>
                  <a:pt x="149567" y="1174898"/>
                  <a:pt x="133011" y="1175014"/>
                  <a:pt x="118943" y="1179703"/>
                </a:cubicBezTo>
                <a:cubicBezTo>
                  <a:pt x="109564" y="1189081"/>
                  <a:pt x="101164" y="1199553"/>
                  <a:pt x="90807" y="1207838"/>
                </a:cubicBezTo>
                <a:cubicBezTo>
                  <a:pt x="77605" y="1218400"/>
                  <a:pt x="59166" y="1222771"/>
                  <a:pt x="48604" y="1235973"/>
                </a:cubicBezTo>
                <a:cubicBezTo>
                  <a:pt x="30088" y="1259118"/>
                  <a:pt x="-17045" y="1313345"/>
                  <a:pt x="6401" y="1334447"/>
                </a:cubicBezTo>
                <a:close/>
              </a:path>
            </a:pathLst>
          </a:custGeom>
          <a:noFill/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/>
          <p:cNvSpPr txBox="1"/>
          <p:nvPr/>
        </p:nvSpPr>
        <p:spPr>
          <a:xfrm rot="20559444">
            <a:off x="6020971" y="2274308"/>
            <a:ext cx="1688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C</a:t>
            </a:r>
            <a:r>
              <a:rPr lang="it-IT" sz="2400" b="1" dirty="0" smtClean="0"/>
              <a:t>orea del Nord</a:t>
            </a:r>
            <a:endParaRPr lang="it-IT" sz="2400" b="1" dirty="0"/>
          </a:p>
        </p:txBody>
      </p:sp>
      <p:sp>
        <p:nvSpPr>
          <p:cNvPr id="16" name="CasellaDiTesto 15"/>
          <p:cNvSpPr txBox="1"/>
          <p:nvPr/>
        </p:nvSpPr>
        <p:spPr>
          <a:xfrm rot="367505">
            <a:off x="6512109" y="4097078"/>
            <a:ext cx="1241118" cy="841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Corea del Sud</a:t>
            </a: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2681425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13892" y="189010"/>
            <a:ext cx="9144001" cy="1371600"/>
          </a:xfrm>
        </p:spPr>
        <p:txBody>
          <a:bodyPr/>
          <a:lstStyle/>
          <a:p>
            <a:r>
              <a:rPr lang="it-IT" sz="4000" dirty="0" smtClean="0"/>
              <a:t>Corea</a:t>
            </a:r>
            <a:r>
              <a:rPr lang="it-IT" dirty="0" smtClean="0"/>
              <a:t> del Sud</a:t>
            </a:r>
            <a:endParaRPr lang="it-IT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2061964" y="1560610"/>
            <a:ext cx="236231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dirty="0" smtClean="0"/>
              <a:t>Repubblica di Corea</a:t>
            </a:r>
            <a:endParaRPr lang="it-IT" dirty="0"/>
          </a:p>
        </p:txBody>
      </p:sp>
      <p:pic>
        <p:nvPicPr>
          <p:cNvPr id="1026" name="Picture 2" descr="http://dailystorm.it/wp-content/uploads/2012/12/corea-del-sud-bandiera-300x26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19" r="12740"/>
          <a:stretch/>
        </p:blipFill>
        <p:spPr bwMode="auto">
          <a:xfrm>
            <a:off x="10414893" y="317597"/>
            <a:ext cx="360040" cy="248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dailystorm.it/wp-content/uploads/2012/12/corea-del-sud-bandiera-300x26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1"/>
          <a:stretch/>
        </p:blipFill>
        <p:spPr bwMode="auto">
          <a:xfrm>
            <a:off x="7390556" y="-2479470"/>
            <a:ext cx="2592288" cy="248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nettore 2 5"/>
          <p:cNvCxnSpPr/>
          <p:nvPr/>
        </p:nvCxnSpPr>
        <p:spPr>
          <a:xfrm flipV="1">
            <a:off x="6108217" y="3567929"/>
            <a:ext cx="2218443" cy="9879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2 6"/>
          <p:cNvCxnSpPr/>
          <p:nvPr/>
        </p:nvCxnSpPr>
        <p:spPr>
          <a:xfrm>
            <a:off x="6108217" y="4555836"/>
            <a:ext cx="2218443" cy="11185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8462432" y="3424582"/>
            <a:ext cx="2744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2000" b="1" dirty="0" smtClean="0">
                <a:solidFill>
                  <a:srgbClr val="FFFF00"/>
                </a:solidFill>
              </a:rPr>
              <a:t>STATI UNITI</a:t>
            </a:r>
            <a:endParaRPr lang="it-IT" b="1" dirty="0">
              <a:solidFill>
                <a:srgbClr val="FFFF0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8541668" y="5551384"/>
            <a:ext cx="2593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2000" b="1" dirty="0" smtClean="0">
                <a:solidFill>
                  <a:srgbClr val="FFFF00"/>
                </a:solidFill>
              </a:rPr>
              <a:t>GIAPPONE</a:t>
            </a:r>
            <a:endParaRPr lang="it-IT" b="1" dirty="0">
              <a:solidFill>
                <a:srgbClr val="FFFF00"/>
              </a:solidFill>
            </a:endParaRPr>
          </a:p>
        </p:txBody>
      </p:sp>
      <p:cxnSp>
        <p:nvCxnSpPr>
          <p:cNvPr id="10" name="Connettore 2 9"/>
          <p:cNvCxnSpPr/>
          <p:nvPr/>
        </p:nvCxnSpPr>
        <p:spPr>
          <a:xfrm>
            <a:off x="6108217" y="4555836"/>
            <a:ext cx="257848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8830716" y="4376427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2000" b="1" dirty="0" smtClean="0">
                <a:solidFill>
                  <a:srgbClr val="FFFF00"/>
                </a:solidFill>
              </a:rPr>
              <a:t>EUROPA</a:t>
            </a:r>
            <a:endParaRPr lang="it-IT" b="1" dirty="0">
              <a:solidFill>
                <a:srgbClr val="FFFF00"/>
              </a:solidFill>
            </a:endParaRPr>
          </a:p>
        </p:txBody>
      </p:sp>
      <p:pic>
        <p:nvPicPr>
          <p:cNvPr id="1028" name="Picture 4" descr="http://2.bp.blogspot.com/-v8BVEPw04AQ/UNHoz1CEn1I/AAAAAAAAruI/WphjrNDBWfM/s1600/Park+Geun-hye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908" y="2628733"/>
            <a:ext cx="4521952" cy="3391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asellaDiTesto 16"/>
          <p:cNvSpPr txBox="1"/>
          <p:nvPr/>
        </p:nvSpPr>
        <p:spPr>
          <a:xfrm>
            <a:off x="3790156" y="5453144"/>
            <a:ext cx="3024336" cy="341632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dirty="0" smtClean="0"/>
              <a:t>Presidenza di </a:t>
            </a:r>
            <a:r>
              <a:rPr lang="it-IT" dirty="0"/>
              <a:t>Park </a:t>
            </a:r>
            <a:r>
              <a:rPr lang="it-IT" dirty="0" err="1"/>
              <a:t>Geun-hye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0672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112 0.03981 L -0.07112 0.04027 C -0.05575 0.09745 -0.06526 0.05694 -0.0594 0.08912 C -0.05744 0.09953 -0.05679 0.09953 -0.05523 0.11157 C -0.05432 0.11851 -0.05379 0.12523 -0.05314 0.13217 C -0.05275 0.13657 -0.05262 0.14051 -0.0521 0.14467 C -0.05158 0.14791 -0.05067 0.14976 -0.04989 0.15231 L -0.0478 0.16782 C -0.04741 0.17013 -0.04702 0.17268 -0.04676 0.17523 C -0.04442 0.19583 -0.04546 0.1875 -0.04364 0.20115 C -0.04298 0.25555 -0.04325 0.28796 -0.04155 0.33634 C -0.04129 0.34328 -0.04077 0.35 -0.04038 0.35671 C -0.04012 0.37731 -0.03934 0.39791 -0.03934 0.41828 C -0.03934 0.45254 -0.0396 0.48657 -0.04038 0.5206 C -0.04064 0.52939 -0.04116 0.53819 -0.04259 0.54652 C -0.0452 0.5625 -0.04377 0.55509 -0.04676 0.56944 C -0.04728 0.57453 -0.04898 0.59189 -0.04989 0.59513 C -0.05262 0.60347 -0.05419 0.6081 -0.05627 0.61782 C -0.0594 0.63287 -0.05445 0.61875 -0.06057 0.63333 C -0.06252 0.64838 -0.05992 0.63449 -0.06474 0.64629 C -0.06981 0.65856 -0.06317 0.6581 -0.07424 0.67176 C -0.07789 0.67615 -0.08375 0.68402 -0.08805 0.68726 C -0.09078 0.68912 -0.09365 0.69074 -0.09638 0.69213 C -0.09782 0.69328 -0.09925 0.69375 -0.10068 0.69467 C -0.10628 0.69953 -0.10146 0.69583 -0.10915 0.69976 C -0.11058 0.70069 -0.11188 0.70185 -0.11332 0.70231 C -0.11644 0.7037 -0.1197 0.70416 -0.12282 0.70509 C -0.13142 0.71157 -0.12855 0.71088 -0.14509 0.70509 C -0.14627 0.70463 -0.14705 0.70115 -0.14822 0.69976 C -0.14952 0.69861 -0.15109 0.69814 -0.15239 0.69699 C -0.15265 0.69699 -0.17401 0.66805 -0.17674 0.65879 C -0.18065 0.64629 -0.17844 0.65115 -0.18313 0.64375 C -0.1882 0.625 -0.18625 0.63379 -0.18938 0.61782 C -0.1899 0.61296 -0.19081 0.60046 -0.19159 0.59513 C -0.19511 0.56898 -0.19237 0.59606 -0.19576 0.56666 C -0.19745 0.55254 -0.19784 0.54676 -0.19888 0.53356 C -0.19823 0.5118 -0.1981 0.49051 -0.1968 0.46944 C -0.19654 0.46412 -0.19367 0.45625 -0.19263 0.45138 C -0.19185 0.44814 -0.19107 0.44467 -0.19055 0.44143 C -0.19003 0.43819 -0.19042 0.43356 -0.18938 0.43101 C -0.18703 0.42407 -0.18208 0.42013 -0.17883 0.41551 C -0.1744 0.40972 -0.17375 0.40763 -0.16932 0.40301 C -0.16828 0.40185 -0.16724 0.40138 -0.16619 0.40046 C -0.15968 0.40162 -0.1533 0.40069 -0.14718 0.40532 C -0.13923 0.4118 -0.14444 0.4081 -0.13767 0.41828 C -0.12881 0.43171 -0.13741 0.41736 -0.13025 0.42592 C -0.12907 0.42754 -0.12816 0.42963 -0.12712 0.43101 C -0.12608 0.43217 -0.12491 0.4324 -0.12387 0.43356 C -0.12204 0.43588 -0.12035 0.43842 -0.11866 0.44143 C -0.11579 0.44583 -0.11358 0.45393 -0.11019 0.45671 C -0.10706 0.45926 -0.10576 0.45995 -0.10277 0.46412 C -0.0956 0.475 -0.10172 0.47013 -0.0943 0.47453 C -0.09222 0.47801 -0.09039 0.4824 -0.08805 0.48472 C -0.08623 0.48657 -0.0844 0.48773 -0.08271 0.48981 C -0.08049 0.49282 -0.0788 0.49814 -0.07633 0.50046 L -0.06682 0.50787 C -0.06578 0.50902 -0.06474 0.50902 -0.06369 0.51018 C -0.06226 0.5118 -0.06096 0.51435 -0.0594 0.51551 C -0.05197 0.52291 -0.0551 0.51875 -0.04885 0.52338 C -0.04676 0.52476 -0.04442 0.52523 -0.04259 0.52847 C -0.04155 0.53009 -0.04064 0.53263 -0.03934 0.53356 C -0.0366 0.53541 -0.03374 0.53518 -0.03087 0.53611 C -0.02983 0.53703 -0.02879 0.53819 -0.02775 0.53865 C -0.01642 0.54421 -0.01277 0.54051 0.00182 0.53865 C 0.00729 0.53426 0.00312 0.53958 0.00716 0.52847 C 0.00911 0.52314 0.01133 0.51805 0.01341 0.51273 C 0.01458 0.51018 0.01575 0.5081 0.01667 0.50532 C 0.01836 0.4993 0.01992 0.49305 0.02188 0.48726 C 0.03073 0.4625 0.01901 0.4993 0.02826 0.46944 C 0.03034 0.45439 0.02774 0.46828 0.03243 0.45671 C 0.03334 0.45439 0.03386 0.45138 0.03464 0.44907 C 0.03568 0.4456 0.03672 0.44213 0.03777 0.43865 C 0.0392 0.43356 0.04206 0.42963 0.04206 0.42338 L 0.04206 0.40532 L 0.04206 0.40555 " pathEditMode="relative" rAng="0" ptsTypes="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" y="3349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2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accel="10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accel="10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5" grpId="0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/>
          <p:cNvSpPr txBox="1">
            <a:spLocks/>
          </p:cNvSpPr>
          <p:nvPr/>
        </p:nvSpPr>
        <p:spPr>
          <a:xfrm>
            <a:off x="1413892" y="18901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000" smtClean="0"/>
              <a:t>Corea</a:t>
            </a:r>
            <a:r>
              <a:rPr lang="it-IT" smtClean="0"/>
              <a:t> del Sud</a:t>
            </a:r>
            <a:endParaRPr lang="it-IT" dirty="0"/>
          </a:p>
        </p:txBody>
      </p:sp>
      <p:pic>
        <p:nvPicPr>
          <p:cNvPr id="2050" name="Picture 2" descr="http://www.samsung.com/us/images/common/samsung_logo_seo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0" t="21600" r="23140" b="23201"/>
          <a:stretch/>
        </p:blipFill>
        <p:spPr bwMode="auto">
          <a:xfrm>
            <a:off x="1773932" y="2212781"/>
            <a:ext cx="3096344" cy="16561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lg.com/lg3-common/images/global/lg-logo-fb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42" r="4544" b="23158"/>
          <a:stretch/>
        </p:blipFill>
        <p:spPr bwMode="auto">
          <a:xfrm>
            <a:off x="5928452" y="2203231"/>
            <a:ext cx="2190741" cy="16482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logospike.com/wp-content/uploads/2014/11/Hyundai_logo-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7241" y="2220698"/>
            <a:ext cx="2208247" cy="16561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1746751" y="4797152"/>
            <a:ext cx="965557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dirty="0" smtClean="0"/>
              <a:t>Ad oggi, la Corea del Sud è una delle quattro economie più forti dell’Asia e tra le prime 15 del mondo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4610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13892" y="134939"/>
            <a:ext cx="9144001" cy="1371600"/>
          </a:xfrm>
        </p:spPr>
        <p:txBody>
          <a:bodyPr>
            <a:normAutofit/>
          </a:bodyPr>
          <a:lstStyle/>
          <a:p>
            <a:r>
              <a:rPr lang="it-IT" sz="4000" dirty="0" smtClean="0"/>
              <a:t>Corea del Nord</a:t>
            </a:r>
            <a:endParaRPr lang="it-IT" sz="4000" dirty="0"/>
          </a:p>
        </p:txBody>
      </p:sp>
      <p:pic>
        <p:nvPicPr>
          <p:cNvPr id="1026" name="Picture 2" descr="http://www.oasport.it/wp-content/uploads/2014/09/Bandiera-Corea-del-Nord-800x552-800x55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b="4012"/>
          <a:stretch/>
        </p:blipFill>
        <p:spPr bwMode="auto">
          <a:xfrm flipH="1">
            <a:off x="7750596" y="-2655446"/>
            <a:ext cx="2527746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www.oasport.it/wp-content/uploads/2014/09/Bandiera-Corea-del-Nord-800x552-800x55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636"/>
          <a:stretch/>
        </p:blipFill>
        <p:spPr bwMode="auto">
          <a:xfrm flipH="1">
            <a:off x="10818368" y="372479"/>
            <a:ext cx="324070" cy="247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2061964" y="1560610"/>
            <a:ext cx="236231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dirty="0"/>
              <a:t>Repubblica Popolare Democratica di Corea</a:t>
            </a:r>
          </a:p>
        </p:txBody>
      </p:sp>
      <p:pic>
        <p:nvPicPr>
          <p:cNvPr id="6" name="Picture 2" descr="http://i.telegraph.co.uk/multimedia/archive/02701/kim_2701423b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4" r="9881"/>
          <a:stretch/>
        </p:blipFill>
        <p:spPr bwMode="auto">
          <a:xfrm>
            <a:off x="2320381" y="3108792"/>
            <a:ext cx="3787836" cy="289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6"/>
          <p:cNvSpPr txBox="1"/>
          <p:nvPr/>
        </p:nvSpPr>
        <p:spPr>
          <a:xfrm>
            <a:off x="4078188" y="5445224"/>
            <a:ext cx="2520280" cy="341632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dirty="0" smtClean="0"/>
              <a:t>Dittatura di </a:t>
            </a:r>
            <a:r>
              <a:rPr lang="it-IT" dirty="0" err="1" smtClean="0"/>
              <a:t>Kim</a:t>
            </a:r>
            <a:r>
              <a:rPr lang="it-IT" dirty="0" smtClean="0"/>
              <a:t> Jong-un</a:t>
            </a:r>
            <a:endParaRPr lang="it-IT" dirty="0"/>
          </a:p>
        </p:txBody>
      </p:sp>
      <p:cxnSp>
        <p:nvCxnSpPr>
          <p:cNvPr id="8" name="Connettore 2 7"/>
          <p:cNvCxnSpPr>
            <a:stCxn id="6" idx="3"/>
          </p:cNvCxnSpPr>
          <p:nvPr/>
        </p:nvCxnSpPr>
        <p:spPr>
          <a:xfrm flipV="1">
            <a:off x="6108217" y="3842971"/>
            <a:ext cx="2218443" cy="7128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/>
          <p:cNvCxnSpPr>
            <a:stCxn id="6" idx="3"/>
          </p:cNvCxnSpPr>
          <p:nvPr/>
        </p:nvCxnSpPr>
        <p:spPr>
          <a:xfrm>
            <a:off x="6108217" y="4555836"/>
            <a:ext cx="2248058" cy="8893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8663796" y="3567929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2000" b="1" dirty="0" smtClean="0">
                <a:solidFill>
                  <a:srgbClr val="FFFF00"/>
                </a:solidFill>
              </a:rPr>
              <a:t>RUSSIA</a:t>
            </a:r>
            <a:endParaRPr lang="it-IT" b="1" dirty="0">
              <a:solidFill>
                <a:srgbClr val="FFFF00"/>
              </a:solidFill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8686700" y="5305012"/>
            <a:ext cx="1699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2000" b="1" dirty="0" smtClean="0">
                <a:solidFill>
                  <a:srgbClr val="FFFF00"/>
                </a:solidFill>
              </a:rPr>
              <a:t>CINA</a:t>
            </a:r>
            <a:endParaRPr lang="it-IT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55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708 -0.02106 L -0.06708 -0.02037 C -0.07515 -0.00787 -0.08141 -0.00046 -0.0874 0.01597 C -0.08896 0.01991 -0.09013 0.02523 -0.09143 0.02963 C -0.09651 0.06412 -0.08961 0.02153 -0.09756 0.05718 C -0.10589 0.09514 -0.09196 0.04514 -0.10355 0.08472 C -0.11358 0.15162 -0.11045 0.11991 -0.10563 0.24884 C -0.10524 0.25833 -0.10394 0.26736 -0.10159 0.2757 L -0.09352 0.30347 C -0.09274 0.30787 -0.09248 0.31273 -0.09143 0.31713 C -0.08909 0.32662 -0.08492 0.3338 -0.08336 0.34445 C -0.08049 0.36343 -0.08245 0.35417 -0.07724 0.37176 C -0.07216 0.40648 -0.07906 0.36389 -0.07112 0.39931 C -0.06278 0.43704 -0.07672 0.3875 -0.06513 0.42662 C -0.06369 0.43588 -0.06174 0.44445 -0.06096 0.45417 C -0.05822 0.49213 -0.05953 0.47222 -0.05692 0.51389 C -0.05783 0.57107 -0.05458 0.61181 -0.06096 0.66019 C -0.06226 0.66945 -0.06265 0.67963 -0.06513 0.6875 L -0.0732 0.71528 C -0.07854 0.73333 -0.07515 0.7257 -0.08336 0.73796 C -0.08466 0.74259 -0.08531 0.74861 -0.0874 0.75162 C -0.09104 0.75695 -0.09547 0.75787 -0.09951 0.76088 C -0.10824 0.76759 -0.10355 0.76435 -0.11371 0.77037 C -0.1253 0.76829 -0.13676 0.76852 -0.14822 0.76528 C -0.15252 0.76435 -0.16033 0.75625 -0.16033 0.75671 C -0.16242 0.75324 -0.16463 0.7507 -0.16645 0.74722 C -0.17713 0.72685 -0.17271 0.7294 -0.17453 0.6875 C -0.1731 0.63195 -0.17518 0.62824 -0.17049 0.59144 C -0.16997 0.58704 -0.16945 0.58218 -0.16854 0.57778 C -0.16737 0.57269 -0.1658 0.56898 -0.1645 0.56366 C -0.16046 0.53727 -0.16554 0.56204 -0.1563 0.54097 C -0.1546 0.53727 -0.15408 0.53102 -0.15226 0.52732 C -0.14861 0.52014 -0.14418 0.51505 -0.14015 0.50903 C -0.13806 0.50602 -0.13637 0.50185 -0.13402 0.5 C -0.13194 0.49861 -0.12986 0.49769 -0.1279 0.4956 C -0.11397 0.4794 -0.13064 0.49144 -0.11371 0.48195 C -0.05419 0.48588 -0.04885 0.48912 0.01198 0.48195 C 0.01771 0.48102 0.01927 0.47338 0.02422 0.46806 C 0.02604 0.46597 0.02826 0.46505 0.03021 0.46366 C 0.0323 0.46019 0.03412 0.45671 0.03633 0.45417 C 0.03829 0.45185 0.04076 0.45255 0.04245 0.44977 C 0.05079 0.43449 0.04298 0.43588 0.04858 0.43588 L 0.04858 0.43611 " pathEditMode="relative" rAng="0" ptsTypes="AAAAAAAAAAAAAAAAAAAAAAAAAAAAAAAAAAAAAAAAAAA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" y="395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2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accel="10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accel="10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18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/>
          <p:cNvSpPr txBox="1">
            <a:spLocks/>
          </p:cNvSpPr>
          <p:nvPr/>
        </p:nvSpPr>
        <p:spPr>
          <a:xfrm>
            <a:off x="1413892" y="134939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000" smtClean="0"/>
              <a:t>Corea del Nord</a:t>
            </a:r>
            <a:endParaRPr lang="it-IT" sz="4000" dirty="0"/>
          </a:p>
        </p:txBody>
      </p:sp>
      <p:pic>
        <p:nvPicPr>
          <p:cNvPr id="2050" name="Picture 2" descr="http://www.bonvivre.ch/wp-content/uploads/smartphon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036" y="2629595"/>
            <a:ext cx="437197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lampoestampo.com/public/82377546_brochu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340" y="3157650"/>
            <a:ext cx="4762500" cy="2687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4510236" y="1506539"/>
            <a:ext cx="396044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2400" dirty="0" smtClean="0"/>
              <a:t>10 </a:t>
            </a:r>
            <a:r>
              <a:rPr lang="it-IT" dirty="0" smtClean="0"/>
              <a:t>COSE CHE FORSE NON SAI</a:t>
            </a:r>
            <a:endParaRPr lang="it-IT" dirty="0"/>
          </a:p>
        </p:txBody>
      </p:sp>
      <p:pic>
        <p:nvPicPr>
          <p:cNvPr id="2054" name="Picture 6" descr="https://regmedia.co.uk/2015/07/20/red_star_linux_876843.jpg?x=1200&amp;y=79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196" y="3191411"/>
            <a:ext cx="4680520" cy="309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iltempo.it/polopoly_fs/1.1368279.1421316339%21/image/ima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519" y="3502024"/>
            <a:ext cx="4117912" cy="2747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assets.nydailynews.com/polopoly_fs/1.1307066%21/img/httpImage/image.jpg_gen/derivatives/landscape_635/korea-nort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211" y="3842183"/>
            <a:ext cx="5524103" cy="2718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://previews.123rf.com/images/mishchenko/mishchenko1504/mishchenko150400062/38322590-Mappa-con-la-bandiera-della-Corea-del-Nord-isolato-su-bianco-Archivio-Fotografico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079" y="3890085"/>
            <a:ext cx="5585938" cy="3320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1845940" y="2063247"/>
            <a:ext cx="9289032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it-IT" dirty="0" smtClean="0"/>
              <a:t>È vietato attraversare il confine con armi, cellulari o pubblicazioni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it-IT" dirty="0" smtClean="0"/>
              <a:t>La Corea del Nord ha una </a:t>
            </a:r>
            <a:r>
              <a:rPr lang="it-IT" dirty="0"/>
              <a:t>Internet privata (</a:t>
            </a:r>
            <a:r>
              <a:rPr lang="it-IT" dirty="0" err="1" smtClean="0"/>
              <a:t>Kwangmyong</a:t>
            </a:r>
            <a:r>
              <a:rPr lang="it-IT" dirty="0" smtClean="0"/>
              <a:t>) con siti strettamente controllati dal regime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it-IT" dirty="0" smtClean="0"/>
              <a:t>Ospita numerose prigioni e campi di concentramento con un’altissima percentuale di carcerati rispetto alla popolazione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it-IT" dirty="0" smtClean="0"/>
              <a:t>Il paese può contare su uno dei più grandi eserciti del mondo (1,2 mln di soldati più 8 mln di riserve)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it-IT" dirty="0" smtClean="0"/>
              <a:t>I nordcoreani vivono isolati dal mondo pensando che nel resto del globo si viva peggio</a:t>
            </a:r>
          </a:p>
        </p:txBody>
      </p:sp>
    </p:spTree>
    <p:extLst>
      <p:ext uri="{BB962C8B-B14F-4D97-AF65-F5344CB8AC3E}">
        <p14:creationId xmlns:p14="http://schemas.microsoft.com/office/powerpoint/2010/main" val="35454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2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8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2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75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xit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55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71" dur="2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1500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500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500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1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http://www.douli.it/wp-content/uploads/2015/07/2A7E1C1800000578-0-image-a-1_14367836347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427" y="3419874"/>
            <a:ext cx="5544616" cy="3122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epochtimes.it/news_images/2013/04/2013_04_09_north-korea-shut-down-kaesong-ap-676x450_rsz_crp_cr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044" y="3133652"/>
            <a:ext cx="4664001" cy="288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albertomoglioni.com/monete/images/co2eur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893" y="3086195"/>
            <a:ext cx="4356992" cy="3730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tangolo 2"/>
          <p:cNvSpPr/>
          <p:nvPr/>
        </p:nvSpPr>
        <p:spPr>
          <a:xfrm>
            <a:off x="1989956" y="2132856"/>
            <a:ext cx="6092825" cy="190667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it-IT" sz="100" dirty="0" smtClean="0"/>
              <a:t>-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it-IT" sz="100" dirty="0" smtClean="0"/>
              <a:t>-</a:t>
            </a:r>
            <a:endParaRPr lang="it-IT" sz="100" dirty="0"/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it-IT" sz="100" dirty="0" smtClean="0"/>
              <a:t>-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it-IT" sz="100" dirty="0" smtClean="0"/>
              <a:t>-</a:t>
            </a:r>
            <a:endParaRPr lang="it-IT" sz="100" dirty="0"/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it-IT" sz="100" dirty="0" smtClean="0"/>
              <a:t>-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it-IT" dirty="0" smtClean="0"/>
              <a:t>Il </a:t>
            </a:r>
            <a:r>
              <a:rPr lang="it-IT" dirty="0"/>
              <a:t>salario medio di un operaio è di circa 2€ al mese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it-IT" dirty="0"/>
              <a:t>Solo gli ufficiali e i politici possono avere l’auto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it-IT" dirty="0"/>
              <a:t>Il dittatore </a:t>
            </a:r>
            <a:r>
              <a:rPr lang="it-IT" dirty="0" err="1"/>
              <a:t>Kim</a:t>
            </a:r>
            <a:r>
              <a:rPr lang="it-IT" dirty="0"/>
              <a:t> Jong-Un possiede 32 residenze e più di 20 stazioni ferroviarie con 6 treni privati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it-IT" dirty="0"/>
              <a:t>La Corea del Nord investe milioni di euro all’anno in armamentari bellici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it-IT" dirty="0"/>
              <a:t>È permesso fumare marijuana</a:t>
            </a:r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1413892" y="134939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000" smtClean="0"/>
              <a:t>Corea del Nord</a:t>
            </a:r>
            <a:endParaRPr lang="it-IT" sz="40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4510236" y="1506539"/>
            <a:ext cx="396044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2400" dirty="0" smtClean="0"/>
              <a:t>10 </a:t>
            </a:r>
            <a:r>
              <a:rPr lang="it-IT" dirty="0" smtClean="0"/>
              <a:t>COSE CHE FORSE NON SAI</a:t>
            </a:r>
            <a:endParaRPr lang="it-IT" dirty="0"/>
          </a:p>
        </p:txBody>
      </p:sp>
      <p:pic>
        <p:nvPicPr>
          <p:cNvPr id="3080" name="Picture 8" descr="http://www.carnewschina.com/wp-content/uploads/2013/12/hawtai-north-korea-3-660x286.jpg?97ba0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084" y="3074262"/>
            <a:ext cx="6286500" cy="272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archivio.panorama.it/images/news/o/18208773-1/La-Corea-del-Nord-affila-le-armi_h_part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915" y="3945293"/>
            <a:ext cx="4132734" cy="2474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://www.ilpost.it/wp-content/uploads/2013/03/Nord-Corea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737" y="3735015"/>
            <a:ext cx="4748286" cy="199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static.delmondo.info/wp-content/uploads/2013/05/marijuana-500x50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295" y="3793728"/>
            <a:ext cx="2483196" cy="2495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144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0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3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1000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41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14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3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5014292" y="-1251520"/>
            <a:ext cx="7776864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4800" b="1" dirty="0" smtClean="0"/>
              <a:t>GRAZIE PER L’ATTENZIONE</a:t>
            </a:r>
            <a:endParaRPr lang="it-IT" sz="4800" b="1" dirty="0"/>
          </a:p>
        </p:txBody>
      </p:sp>
    </p:spTree>
    <p:extLst>
      <p:ext uri="{BB962C8B-B14F-4D97-AF65-F5344CB8AC3E}">
        <p14:creationId xmlns:p14="http://schemas.microsoft.com/office/powerpoint/2010/main" val="64983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4832 -0.14907 L -0.08661 0.10671 C -0.11618 0.16019 -0.14483 0.24954 -0.16567 0.34815 C -0.1882 0.46204 -0.1981 0.55972 -0.19445 0.63264 L -0.18416 0.98658 " pathEditMode="relative" rAng="6600000" ptsTypes="AAAAA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67" y="53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000"/>
                            </p:stCondLst>
                            <p:childTnLst>
                              <p:par>
                                <p:cTn id="11" presetID="34" presetClass="emph" presetSubtype="0" fill="hold" grpId="2" nodeType="after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45871E-6 -1.11111E-6 L 1.45871E-6 -0.07222 " pathEditMode="relative" rAng="0" ptsTypes="AA">
                                      <p:cBhvr>
                                        <p:cTn id="12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3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Digital Blue Tunne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Digital Blue Tunne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Digital Blue Tunne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E257D54-B65D-4775-8A47-BF76CA13EE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Tunnel blu digitale (widescreen)</Template>
  <TotalTime>0</TotalTime>
  <Words>228</Words>
  <Application>Microsoft Office PowerPoint</Application>
  <PresentationFormat>Personalizzato</PresentationFormat>
  <Paragraphs>36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2" baseType="lpstr">
      <vt:lpstr>Arial</vt:lpstr>
      <vt:lpstr>Corbel</vt:lpstr>
      <vt:lpstr>Digital Blue Tunnel 16x9</vt:lpstr>
      <vt:lpstr>Presentazione standard di PowerPoint</vt:lpstr>
      <vt:lpstr>Corea del Nord e Corea del Sud</vt:lpstr>
      <vt:lpstr>Presentazione standard di PowerPoint</vt:lpstr>
      <vt:lpstr>Corea del Sud</vt:lpstr>
      <vt:lpstr>Presentazione standard di PowerPoint</vt:lpstr>
      <vt:lpstr>Corea del Nord</vt:lpstr>
      <vt:lpstr>Presentazione standard di PowerPoint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2016-03-20T11:48:07Z</dcterms:created>
  <dcterms:modified xsi:type="dcterms:W3CDTF">2016-03-31T18:13:25Z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TC028952619991</vt:lpwstr>
  </property>
</Properties>
</file>