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990A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AD929-1D26-47B3-A29D-064B59552894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7EAD9-CF3E-427C-B693-19D4AC93C8E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1C2D57-FCD3-4478-BAE3-EE8384E5F8EE}" type="datetimeFigureOut">
              <a:rPr lang="it-IT" smtClean="0"/>
              <a:t>08/03/2016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50506F-519C-44FB-8726-CD0F1B04E451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Lenovo\AppData\Local\Microsoft\Windows\Temporary%20Internet%20Files\Content.IE5\J53TR6YX\propaganda_fascista_2%5b1%5d.m4a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3" y="4653136"/>
            <a:ext cx="748883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 RADIO NEL PERIODO FASCISTA</a:t>
            </a:r>
            <a:endParaRPr lang="it-I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2996952"/>
            <a:ext cx="2664296" cy="20313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Gill Sans MT" pitchFamily="34" charset="0"/>
              </a:rPr>
              <a:t>In Italia nell’agosto 1924 fu costituita l’</a:t>
            </a:r>
            <a:r>
              <a:rPr lang="it-IT" b="1" dirty="0" smtClean="0">
                <a:latin typeface="Gill Sans MT" pitchFamily="34" charset="0"/>
              </a:rPr>
              <a:t>URI</a:t>
            </a:r>
          </a:p>
          <a:p>
            <a:pPr algn="just"/>
            <a:r>
              <a:rPr lang="it-IT" dirty="0" smtClean="0">
                <a:latin typeface="Gill Sans MT" pitchFamily="34" charset="0"/>
              </a:rPr>
              <a:t>(</a:t>
            </a:r>
            <a:r>
              <a:rPr lang="it-IT" dirty="0" err="1" smtClean="0">
                <a:latin typeface="Gill Sans MT" pitchFamily="34" charset="0"/>
              </a:rPr>
              <a:t>union</a:t>
            </a:r>
            <a:r>
              <a:rPr lang="it-IT" dirty="0" smtClean="0">
                <a:latin typeface="Gill Sans MT" pitchFamily="34" charset="0"/>
              </a:rPr>
              <a:t> radiofonica Italiana) che dette inizio alle</a:t>
            </a:r>
          </a:p>
          <a:p>
            <a:pPr algn="just"/>
            <a:r>
              <a:rPr lang="it-IT" dirty="0" smtClean="0">
                <a:latin typeface="Gill Sans MT" pitchFamily="34" charset="0"/>
              </a:rPr>
              <a:t> trasmissioni radiofoniche il 6 ottobre dello stesso anno</a:t>
            </a:r>
            <a:endParaRPr lang="it-IT" dirty="0">
              <a:latin typeface="Gill Sans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1520" y="188640"/>
            <a:ext cx="3240360" cy="400110"/>
          </a:xfrm>
          <a:prstGeom prst="rect">
            <a:avLst/>
          </a:prstGeom>
          <a:solidFill>
            <a:srgbClr val="FFFF00"/>
          </a:solidFill>
          <a:ln w="25400"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ORIGINI DELLA RADIO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6" name="Immagine 5" descr="watt-ov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240586">
            <a:off x="4374046" y="1908921"/>
            <a:ext cx="4329468" cy="31543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11560" y="332656"/>
            <a:ext cx="3816424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DIFFUSIONE DELLA RADIO: Inizio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59632" y="2276872"/>
            <a:ext cx="3600400" cy="2308324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 w="349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All’inizio la radio non ebbe grande diffusione:</a:t>
            </a:r>
          </a:p>
          <a:p>
            <a:r>
              <a:rPr lang="it-IT" dirty="0" smtClean="0">
                <a:latin typeface="Gill Sans MT" pitchFamily="34" charset="0"/>
              </a:rPr>
              <a:t>-per i costi di licenza sull’utilizzo della radio,</a:t>
            </a:r>
          </a:p>
          <a:p>
            <a:r>
              <a:rPr lang="it-IT" dirty="0" smtClean="0">
                <a:latin typeface="Gill Sans MT" pitchFamily="34" charset="0"/>
              </a:rPr>
              <a:t>-per lo scarso sviluppo della rete elettrica </a:t>
            </a:r>
          </a:p>
          <a:p>
            <a:r>
              <a:rPr lang="it-IT" dirty="0" smtClean="0">
                <a:latin typeface="Gill Sans MT" pitchFamily="34" charset="0"/>
              </a:rPr>
              <a:t>-per l’opposizione dei produttori a realizzare apparecchi a basso costo.</a:t>
            </a:r>
            <a:endParaRPr lang="it-IT" dirty="0">
              <a:latin typeface="Gill Sans MT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508104" y="4941168"/>
            <a:ext cx="3168352" cy="1754326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349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Col fascismo già al governo del paese ,il 27 novembre 1927  con decreto legislativo l’URI diventò EIAR( ente italiano audizioni </a:t>
            </a:r>
            <a:r>
              <a:rPr lang="it-IT" dirty="0" err="1" smtClean="0">
                <a:latin typeface="Gill Sans MT" pitchFamily="34" charset="0"/>
              </a:rPr>
              <a:t>radiofonche</a:t>
            </a:r>
            <a:r>
              <a:rPr lang="it-IT" dirty="0" smtClean="0">
                <a:latin typeface="Gill Sans MT" pitchFamily="34" charset="0"/>
              </a:rPr>
              <a:t>) società privata con sostegno pubblico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8" name="Immagine 7" descr="imagesLPJ82YC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95743">
            <a:off x="5651007" y="503057"/>
            <a:ext cx="2757024" cy="3898373"/>
          </a:xfrm>
          <a:prstGeom prst="rect">
            <a:avLst/>
          </a:prstGeom>
        </p:spPr>
      </p:pic>
      <p:cxnSp>
        <p:nvCxnSpPr>
          <p:cNvPr id="10" name="Connettore 2 9"/>
          <p:cNvCxnSpPr>
            <a:stCxn id="5" idx="2"/>
            <a:endCxn id="7" idx="1"/>
          </p:cNvCxnSpPr>
          <p:nvPr/>
        </p:nvCxnSpPr>
        <p:spPr>
          <a:xfrm>
            <a:off x="3059832" y="4585196"/>
            <a:ext cx="2448272" cy="12331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11560" y="332656"/>
            <a:ext cx="3672408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SVILUPPO DELLA RADIO: Periodo fascista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99592" y="2276872"/>
            <a:ext cx="3384376" cy="1754326"/>
          </a:xfrm>
          <a:prstGeom prst="rect">
            <a:avLst/>
          </a:prstGeom>
          <a:solidFill>
            <a:schemeClr val="tx2">
              <a:lumMod val="40000"/>
              <a:lumOff val="60000"/>
              <a:alpha val="48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Solo nel 1930 il regime fascista si rese conto del forte impatto che poteva avere la radio sulle masse: fu lanciata la campagna </a:t>
            </a:r>
          </a:p>
          <a:p>
            <a:r>
              <a:rPr lang="it-IT" dirty="0" smtClean="0">
                <a:latin typeface="Gill Sans MT" pitchFamily="34" charset="0"/>
              </a:rPr>
              <a:t>“</a:t>
            </a:r>
            <a:r>
              <a:rPr lang="it-IT" b="1" i="1" u="sng" dirty="0" smtClean="0">
                <a:latin typeface="Gill Sans MT" pitchFamily="34" charset="0"/>
              </a:rPr>
              <a:t>il villaggio deve avere la radio</a:t>
            </a:r>
            <a:r>
              <a:rPr lang="it-IT" dirty="0" smtClean="0">
                <a:latin typeface="Gill Sans MT" pitchFamily="34" charset="0"/>
              </a:rPr>
              <a:t>” e </a:t>
            </a:r>
            <a:r>
              <a:rPr lang="it-IT" b="1" dirty="0" smtClean="0">
                <a:latin typeface="Gill Sans MT" pitchFamily="34" charset="0"/>
              </a:rPr>
              <a:t>“</a:t>
            </a:r>
            <a:r>
              <a:rPr lang="it-IT" b="1" i="1" u="sng" dirty="0" smtClean="0">
                <a:latin typeface="Gill Sans MT" pitchFamily="34" charset="0"/>
              </a:rPr>
              <a:t>la radio in ogni casa</a:t>
            </a:r>
            <a:r>
              <a:rPr lang="it-IT" i="1" u="sng" dirty="0" smtClean="0">
                <a:latin typeface="Gill Sans MT" pitchFamily="34" charset="0"/>
              </a:rPr>
              <a:t>”.</a:t>
            </a:r>
            <a:endParaRPr lang="it-IT" i="1" u="sng" dirty="0">
              <a:latin typeface="Gill Sans MT" pitchFamily="34" charset="0"/>
            </a:endParaRPr>
          </a:p>
        </p:txBody>
      </p:sp>
      <p:pic>
        <p:nvPicPr>
          <p:cNvPr id="6" name="Immagine 5" descr="radi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09059">
            <a:off x="4642672" y="1098770"/>
            <a:ext cx="3810000" cy="3076575"/>
          </a:xfrm>
          <a:prstGeom prst="rect">
            <a:avLst/>
          </a:prstGeom>
        </p:spPr>
      </p:pic>
      <p:pic>
        <p:nvPicPr>
          <p:cNvPr id="7" name="Immagine 6" descr="Volksempfaenger_02_KMJ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97715">
            <a:off x="2005274" y="4274020"/>
            <a:ext cx="1690992" cy="2307899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292080" y="4725144"/>
            <a:ext cx="3600400" cy="175432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I tedeschi fornirono apparecchi radio VE301 più economici e con facilitazioni di pagamento e sgravi fiscali concessi dal governo Italiano sull’acquisto a favore di caserme scuole e locali pubblici</a:t>
            </a:r>
            <a:endParaRPr lang="it-IT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00">
                <a:alpha val="0"/>
              </a:srgb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95536" y="332656"/>
            <a:ext cx="3168352" cy="707886"/>
          </a:xfrm>
          <a:prstGeom prst="rect">
            <a:avLst/>
          </a:prstGeom>
          <a:solidFill>
            <a:srgbClr val="FFFF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ENTE RADIO RURALE: scuole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79512" y="1556792"/>
            <a:ext cx="3024336" cy="1200329"/>
          </a:xfrm>
          <a:prstGeom prst="rect">
            <a:avLst/>
          </a:prstGeom>
          <a:solidFill>
            <a:schemeClr val="tx2">
              <a:lumMod val="60000"/>
              <a:lumOff val="40000"/>
              <a:alpha val="55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Nel 1933 iniziarono le trasmissioni dell’ente radio rurale che terminarono nel 1940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7" name="Immagine 6" descr="Radio_rurale_di_marca_savigliano_(italia),_19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429000"/>
            <a:ext cx="2232248" cy="2636912"/>
          </a:xfrm>
          <a:prstGeom prst="rect">
            <a:avLst/>
          </a:prstGeom>
        </p:spPr>
      </p:pic>
      <p:pic>
        <p:nvPicPr>
          <p:cNvPr id="8" name="Immagine 7" descr="doc156n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64434">
            <a:off x="5958174" y="525397"/>
            <a:ext cx="2644023" cy="2464332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220072" y="4077072"/>
            <a:ext cx="3168352" cy="1477328"/>
          </a:xfrm>
          <a:prstGeom prst="rect">
            <a:avLst/>
          </a:prstGeom>
          <a:solidFill>
            <a:schemeClr val="tx2">
              <a:lumMod val="60000"/>
              <a:lumOff val="40000"/>
              <a:alpha val="69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Le trasmissioni coinvolgevano </a:t>
            </a:r>
          </a:p>
          <a:p>
            <a:r>
              <a:rPr lang="it-IT" dirty="0" smtClean="0">
                <a:latin typeface="Gill Sans MT" pitchFamily="34" charset="0"/>
              </a:rPr>
              <a:t>i bambini che erano invitati a disegnare simboli per il regime: la radio inculcava ai giovani i valori bellici e l’amor di patria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13" name="propaganda_fascista_2[1]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75656" y="5229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00">
                <a:alpha val="0"/>
              </a:srgb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3528" y="404664"/>
            <a:ext cx="3168352" cy="707886"/>
          </a:xfrm>
          <a:prstGeom prst="rect">
            <a:avLst/>
          </a:prstGeom>
          <a:solidFill>
            <a:srgbClr val="FFFF00"/>
          </a:solidFill>
          <a:ln w="25400"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ENTE RADIO RURALE</a:t>
            </a:r>
            <a:r>
              <a:rPr lang="it-IT" sz="2000" dirty="0" smtClean="0">
                <a:solidFill>
                  <a:srgbClr val="FF0000"/>
                </a:solidFill>
                <a:latin typeface="Gill Sans MT" pitchFamily="34" charset="0"/>
              </a:rPr>
              <a:t>: </a:t>
            </a:r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agricoltori e operai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204865"/>
            <a:ext cx="3240360" cy="1477328"/>
          </a:xfrm>
          <a:prstGeom prst="rect">
            <a:avLst/>
          </a:prstGeom>
          <a:solidFill>
            <a:srgbClr val="00B0F0">
              <a:alpha val="42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Nel 1934 nacque la trasmissione “</a:t>
            </a:r>
            <a:r>
              <a:rPr lang="it-IT" b="1" dirty="0" smtClean="0">
                <a:latin typeface="Gill Sans MT" pitchFamily="34" charset="0"/>
              </a:rPr>
              <a:t>L’ora dell’agricoltura</a:t>
            </a:r>
            <a:r>
              <a:rPr lang="it-IT" dirty="0" smtClean="0">
                <a:latin typeface="Gill Sans MT" pitchFamily="34" charset="0"/>
              </a:rPr>
              <a:t>”; era dedicata agli agricoltori sotto il motto “fa leggere anche chi non legge”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8" name="Immagine 7" descr="battaglia-del-gra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57061">
            <a:off x="4357029" y="1404627"/>
            <a:ext cx="3395476" cy="2477120"/>
          </a:xfrm>
          <a:prstGeom prst="rect">
            <a:avLst/>
          </a:prstGeom>
        </p:spPr>
      </p:pic>
      <p:pic>
        <p:nvPicPr>
          <p:cNvPr id="9" name="Immagine 8" descr="F9khbvyfEEJtDygOvnByK9TsFqy+Xbg=--confederazione_nazionale_dei_sindacati_fasci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58372">
            <a:off x="733988" y="4519384"/>
            <a:ext cx="2664296" cy="207223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4860032" y="5229200"/>
            <a:ext cx="3600400" cy="1200329"/>
          </a:xfrm>
          <a:prstGeom prst="rect">
            <a:avLst/>
          </a:prstGeom>
          <a:solidFill>
            <a:srgbClr val="00B0F0">
              <a:alpha val="46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Nel 1936 nacque la rubrica</a:t>
            </a:r>
          </a:p>
          <a:p>
            <a:r>
              <a:rPr lang="it-IT" dirty="0" smtClean="0">
                <a:latin typeface="Gill Sans MT" pitchFamily="34" charset="0"/>
              </a:rPr>
              <a:t> “</a:t>
            </a:r>
            <a:r>
              <a:rPr lang="it-IT" b="1" dirty="0" smtClean="0">
                <a:latin typeface="Gill Sans MT" pitchFamily="34" charset="0"/>
              </a:rPr>
              <a:t>i dieci minuti del lavoratore</a:t>
            </a:r>
            <a:r>
              <a:rPr lang="it-IT" dirty="0" smtClean="0">
                <a:latin typeface="Gill Sans MT" pitchFamily="34" charset="0"/>
              </a:rPr>
              <a:t>” destinata agli operai delle fabbriche anche al fine di nascondere la crisi</a:t>
            </a:r>
            <a:endParaRPr lang="it-IT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00">
                <a:alpha val="0"/>
              </a:srgb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3528" y="404664"/>
            <a:ext cx="2952328" cy="707886"/>
          </a:xfrm>
          <a:prstGeom prst="rect">
            <a:avLst/>
          </a:prstGeom>
          <a:solidFill>
            <a:srgbClr val="FFFF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LA RADIO VATICANA E IL FASCISMO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11560" y="2708920"/>
            <a:ext cx="3312368" cy="1477328"/>
          </a:xfrm>
          <a:prstGeom prst="rect">
            <a:avLst/>
          </a:prstGeom>
          <a:solidFill>
            <a:schemeClr val="tx2">
              <a:lumMod val="40000"/>
              <a:lumOff val="60000"/>
              <a:alpha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Nel 1931 fu inaugurata la stazione della radio vaticana. Attraverso la radio </a:t>
            </a:r>
            <a:r>
              <a:rPr lang="it-IT" dirty="0" err="1" smtClean="0">
                <a:latin typeface="Gill Sans MT" pitchFamily="34" charset="0"/>
              </a:rPr>
              <a:t>Facchinetti</a:t>
            </a:r>
            <a:r>
              <a:rPr lang="it-IT" dirty="0" smtClean="0">
                <a:latin typeface="Gill Sans MT" pitchFamily="34" charset="0"/>
              </a:rPr>
              <a:t> , frate francescano esaltava il regime e il suo capo.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6" name="Immagine 5" descr="220px-PioXI_et_Pacelliinaugurazioneradiovatica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908720"/>
            <a:ext cx="3672408" cy="5472608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043608" y="5445224"/>
            <a:ext cx="2592288" cy="923330"/>
          </a:xfrm>
          <a:prstGeom prst="rect">
            <a:avLst/>
          </a:prstGeom>
          <a:solidFill>
            <a:schemeClr val="tx2">
              <a:lumMod val="40000"/>
              <a:lumOff val="60000"/>
              <a:alpha val="78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Gli Ebrei non potevano possedere l’apparecchio radio.</a:t>
            </a:r>
            <a:endParaRPr lang="it-IT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00">
                <a:alpha val="0"/>
              </a:srgb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0">
              <a:schemeClr val="tx2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83568" y="260648"/>
            <a:ext cx="3816424" cy="400110"/>
          </a:xfrm>
          <a:prstGeom prst="rect">
            <a:avLst/>
          </a:prstGeom>
          <a:solidFill>
            <a:srgbClr val="FFFF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Gill Sans MT" pitchFamily="34" charset="0"/>
              </a:rPr>
              <a:t>LA GUERRA DELLE ONDE</a:t>
            </a:r>
            <a:endParaRPr lang="it-IT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64088" y="1196752"/>
            <a:ext cx="2448272" cy="1477328"/>
          </a:xfrm>
          <a:prstGeom prst="rect">
            <a:avLst/>
          </a:prstGeom>
          <a:solidFill>
            <a:schemeClr val="tx2">
              <a:lumMod val="60000"/>
              <a:lumOff val="40000"/>
              <a:alpha val="49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L’opposizione al fascismo si manifestò anche via radio con radio Barcellona diretta dai fratelli </a:t>
            </a:r>
            <a:r>
              <a:rPr lang="it-IT" dirty="0">
                <a:latin typeface="Gill Sans MT" pitchFamily="34" charset="0"/>
              </a:rPr>
              <a:t>R</a:t>
            </a:r>
            <a:r>
              <a:rPr lang="it-IT" dirty="0" smtClean="0">
                <a:latin typeface="Gill Sans MT" pitchFamily="34" charset="0"/>
              </a:rPr>
              <a:t>osselli</a:t>
            </a:r>
            <a:endParaRPr lang="it-IT" dirty="0">
              <a:latin typeface="Gill Sans MT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3933056"/>
            <a:ext cx="3312368" cy="1200329"/>
          </a:xfrm>
          <a:prstGeom prst="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Giuliano Pajetta promosse la radi Aranujez denunciò i crimini del nazi-fascismo e dette voce agli oppositori del regime</a:t>
            </a:r>
            <a:endParaRPr lang="it-IT" dirty="0">
              <a:latin typeface="Gill Sans MT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6165304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Gill Sans MT" pitchFamily="34" charset="0"/>
              </a:rPr>
              <a:t>Per contro i fascisti postarono radio verdad fornendo notizie non sempre vere </a:t>
            </a:r>
            <a:endParaRPr lang="it-IT" b="1" dirty="0">
              <a:latin typeface="Gill Sans MT" pitchFamily="34" charset="0"/>
            </a:endParaRPr>
          </a:p>
        </p:txBody>
      </p:sp>
      <p:pic>
        <p:nvPicPr>
          <p:cNvPr id="8" name="Immagine 7" descr="3c23149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212976"/>
            <a:ext cx="2088232" cy="24928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Immagine 8" descr="FratelliRossell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412776"/>
            <a:ext cx="2592288" cy="180020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metto 3 4"/>
          <p:cNvSpPr/>
          <p:nvPr/>
        </p:nvSpPr>
        <p:spPr>
          <a:xfrm>
            <a:off x="4535488" y="4725144"/>
            <a:ext cx="4608512" cy="2132856"/>
          </a:xfrm>
          <a:prstGeom prst="wedgeEllipseCallout">
            <a:avLst>
              <a:gd name="adj1" fmla="val -21724"/>
              <a:gd name="adj2" fmla="val -1010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</a:t>
            </a:r>
          </a:p>
          <a:p>
            <a:pPr algn="ctr"/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L’ATTENZIONE</a:t>
            </a:r>
            <a:endPara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410</TotalTime>
  <Words>371</Words>
  <Application>Microsoft Office PowerPoint</Application>
  <PresentationFormat>Presentazione su schermo (4:3)</PresentationFormat>
  <Paragraphs>32</Paragraphs>
  <Slides>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Equinozio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Lenovo</dc:creator>
  <cp:lastModifiedBy>Lenovo</cp:lastModifiedBy>
  <cp:revision>45</cp:revision>
  <dcterms:created xsi:type="dcterms:W3CDTF">2016-03-08T16:15:30Z</dcterms:created>
  <dcterms:modified xsi:type="dcterms:W3CDTF">2016-03-08T23:06:25Z</dcterms:modified>
</cp:coreProperties>
</file>