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68" r:id="rId2"/>
    <p:sldId id="256" r:id="rId3"/>
    <p:sldId id="258" r:id="rId4"/>
    <p:sldId id="263" r:id="rId5"/>
    <p:sldId id="257" r:id="rId6"/>
    <p:sldId id="260" r:id="rId7"/>
    <p:sldId id="259" r:id="rId8"/>
    <p:sldId id="264" r:id="rId9"/>
    <p:sldId id="265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7EED2-91D9-4935-9D7C-F7A3ADDCC0E6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F5F04-6317-449E-A31B-119B98266C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90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3.mp4"/><Relationship Id="rId7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7.xml"/><Relationship Id="rId4" Type="http://schemas.microsoft.com/office/2007/relationships/media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Luciano_Serra_pilota" TargetMode="External"/><Relationship Id="rId3" Type="http://schemas.openxmlformats.org/officeDocument/2006/relationships/hyperlink" Target="https://it.wikipedia.org/wiki/1933" TargetMode="External"/><Relationship Id="rId7" Type="http://schemas.openxmlformats.org/officeDocument/2006/relationships/hyperlink" Target="https://it.wikipedia.org/wiki/1937" TargetMode="External"/><Relationship Id="rId2" Type="http://schemas.openxmlformats.org/officeDocument/2006/relationships/hyperlink" Target="https://it.wikipedia.org/wiki/Camicia_nera_%28film%2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.wikipedia.org/wiki/Condottieri_%28film_1937%29" TargetMode="External"/><Relationship Id="rId5" Type="http://schemas.openxmlformats.org/officeDocument/2006/relationships/hyperlink" Target="https://it.wikipedia.org/wiki/1934" TargetMode="External"/><Relationship Id="rId4" Type="http://schemas.openxmlformats.org/officeDocument/2006/relationships/hyperlink" Target="https://it.wikipedia.org/wiki/Vecchia_guardia_%28film%29" TargetMode="External"/><Relationship Id="rId9" Type="http://schemas.openxmlformats.org/officeDocument/2006/relationships/hyperlink" Target="https://it.wikipedia.org/wiki/1938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133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5"/>
          <p:cNvSpPr/>
          <p:nvPr/>
        </p:nvSpPr>
        <p:spPr>
          <a:xfrm>
            <a:off x="4963733" y="0"/>
            <a:ext cx="2590800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25000"/>
                </a:srgbClr>
              </a:gs>
              <a:gs pos="3500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4" name="Donut 2"/>
          <p:cNvSpPr>
            <a:spLocks noChangeAspect="1"/>
          </p:cNvSpPr>
          <p:nvPr/>
        </p:nvSpPr>
        <p:spPr>
          <a:xfrm>
            <a:off x="4368088" y="812626"/>
            <a:ext cx="3784948" cy="3784948"/>
          </a:xfrm>
          <a:prstGeom prst="donut">
            <a:avLst>
              <a:gd name="adj" fmla="val 7813"/>
            </a:avLst>
          </a:prstGeom>
          <a:solidFill>
            <a:srgbClr val="C20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Donut 1"/>
          <p:cNvSpPr/>
          <p:nvPr/>
        </p:nvSpPr>
        <p:spPr>
          <a:xfrm>
            <a:off x="4355562" y="800100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4767942" h="4767942">
                <a:moveTo>
                  <a:pt x="2701915" y="4406522"/>
                </a:moveTo>
                <a:cubicBezTo>
                  <a:pt x="2610773" y="4423345"/>
                  <a:pt x="2517228" y="4431561"/>
                  <a:pt x="2422071" y="4431720"/>
                </a:cubicBezTo>
                <a:lnTo>
                  <a:pt x="2422071" y="4668047"/>
                </a:lnTo>
                <a:cubicBezTo>
                  <a:pt x="2531216" y="4667875"/>
                  <a:pt x="2638476" y="4658446"/>
                  <a:pt x="2742917" y="4639059"/>
                </a:cubicBezTo>
                <a:close/>
                <a:moveTo>
                  <a:pt x="2066028" y="4406522"/>
                </a:moveTo>
                <a:lnTo>
                  <a:pt x="2025026" y="4639059"/>
                </a:lnTo>
                <a:cubicBezTo>
                  <a:pt x="2129467" y="4658446"/>
                  <a:pt x="2236727" y="4667875"/>
                  <a:pt x="2345871" y="4668047"/>
                </a:cubicBezTo>
                <a:lnTo>
                  <a:pt x="2345871" y="4431720"/>
                </a:lnTo>
                <a:cubicBezTo>
                  <a:pt x="2250714" y="4431561"/>
                  <a:pt x="2157170" y="4423345"/>
                  <a:pt x="2066028" y="4406522"/>
                </a:cubicBezTo>
                <a:close/>
                <a:moveTo>
                  <a:pt x="3048569" y="4321333"/>
                </a:moveTo>
                <a:cubicBezTo>
                  <a:pt x="2961187" y="4353465"/>
                  <a:pt x="2870435" y="4377834"/>
                  <a:pt x="2777263" y="4395022"/>
                </a:cubicBezTo>
                <a:lnTo>
                  <a:pt x="2818265" y="4627559"/>
                </a:lnTo>
                <a:cubicBezTo>
                  <a:pt x="2925184" y="4608196"/>
                  <a:pt x="3029238" y="4580248"/>
                  <a:pt x="3129322" y="4543200"/>
                </a:cubicBezTo>
                <a:close/>
                <a:moveTo>
                  <a:pt x="1719374" y="4321333"/>
                </a:moveTo>
                <a:lnTo>
                  <a:pt x="1638621" y="4543200"/>
                </a:lnTo>
                <a:cubicBezTo>
                  <a:pt x="1738705" y="4580248"/>
                  <a:pt x="1842759" y="4608197"/>
                  <a:pt x="1949678" y="4627559"/>
                </a:cubicBezTo>
                <a:lnTo>
                  <a:pt x="1990681" y="4395022"/>
                </a:lnTo>
                <a:cubicBezTo>
                  <a:pt x="1897508" y="4377834"/>
                  <a:pt x="1806756" y="4353465"/>
                  <a:pt x="1719374" y="4321333"/>
                </a:cubicBezTo>
                <a:close/>
                <a:moveTo>
                  <a:pt x="3375449" y="4177462"/>
                </a:moveTo>
                <a:cubicBezTo>
                  <a:pt x="3294102" y="4223384"/>
                  <a:pt x="3208972" y="4263231"/>
                  <a:pt x="3120126" y="4295142"/>
                </a:cubicBezTo>
                <a:lnTo>
                  <a:pt x="3200880" y="4517010"/>
                </a:lnTo>
                <a:cubicBezTo>
                  <a:pt x="3302832" y="4480617"/>
                  <a:pt x="3400440" y="4434922"/>
                  <a:pt x="3493522" y="4381970"/>
                </a:cubicBezTo>
                <a:close/>
                <a:moveTo>
                  <a:pt x="1392494" y="4177462"/>
                </a:moveTo>
                <a:lnTo>
                  <a:pt x="1274421" y="4381970"/>
                </a:lnTo>
                <a:cubicBezTo>
                  <a:pt x="1367503" y="4434923"/>
                  <a:pt x="1465111" y="4480617"/>
                  <a:pt x="1567063" y="4517010"/>
                </a:cubicBezTo>
                <a:lnTo>
                  <a:pt x="1647817" y="4295143"/>
                </a:lnTo>
                <a:cubicBezTo>
                  <a:pt x="1558971" y="4263232"/>
                  <a:pt x="1473841" y="4223384"/>
                  <a:pt x="1392494" y="4177462"/>
                </a:cubicBezTo>
                <a:close/>
                <a:moveTo>
                  <a:pt x="3671547" y="3977718"/>
                </a:moveTo>
                <a:cubicBezTo>
                  <a:pt x="3599284" y="4037289"/>
                  <a:pt x="3522359" y="4091299"/>
                  <a:pt x="3440589" y="4137888"/>
                </a:cubicBezTo>
                <a:lnTo>
                  <a:pt x="3558662" y="4342396"/>
                </a:lnTo>
                <a:cubicBezTo>
                  <a:pt x="3652479" y="4289077"/>
                  <a:pt x="3740684" y="4227145"/>
                  <a:pt x="3823528" y="4158842"/>
                </a:cubicBezTo>
                <a:close/>
                <a:moveTo>
                  <a:pt x="1096396" y="3977718"/>
                </a:moveTo>
                <a:lnTo>
                  <a:pt x="944415" y="4158842"/>
                </a:lnTo>
                <a:cubicBezTo>
                  <a:pt x="1027258" y="4227144"/>
                  <a:pt x="1115463" y="4289077"/>
                  <a:pt x="1209280" y="4342396"/>
                </a:cubicBezTo>
                <a:lnTo>
                  <a:pt x="1327353" y="4137888"/>
                </a:lnTo>
                <a:cubicBezTo>
                  <a:pt x="1245583" y="4091299"/>
                  <a:pt x="1168658" y="4037289"/>
                  <a:pt x="1096396" y="3977718"/>
                </a:cubicBezTo>
                <a:close/>
                <a:moveTo>
                  <a:pt x="3927907" y="3729224"/>
                </a:moveTo>
                <a:cubicBezTo>
                  <a:pt x="3867668" y="3801212"/>
                  <a:pt x="3801211" y="3867669"/>
                  <a:pt x="3729223" y="3927908"/>
                </a:cubicBezTo>
                <a:lnTo>
                  <a:pt x="3881078" y="4108881"/>
                </a:lnTo>
                <a:cubicBezTo>
                  <a:pt x="3963648" y="4039854"/>
                  <a:pt x="4039853" y="3963649"/>
                  <a:pt x="4108880" y="3881079"/>
                </a:cubicBezTo>
                <a:close/>
                <a:moveTo>
                  <a:pt x="840035" y="3729224"/>
                </a:moveTo>
                <a:lnTo>
                  <a:pt x="659063" y="3881079"/>
                </a:lnTo>
                <a:cubicBezTo>
                  <a:pt x="728090" y="3963649"/>
                  <a:pt x="804294" y="4039854"/>
                  <a:pt x="886865" y="4108881"/>
                </a:cubicBezTo>
                <a:lnTo>
                  <a:pt x="1038719" y="3927908"/>
                </a:lnTo>
                <a:cubicBezTo>
                  <a:pt x="966731" y="3867669"/>
                  <a:pt x="900274" y="3801212"/>
                  <a:pt x="840035" y="3729224"/>
                </a:cubicBezTo>
                <a:close/>
                <a:moveTo>
                  <a:pt x="4137888" y="3440590"/>
                </a:moveTo>
                <a:cubicBezTo>
                  <a:pt x="4091299" y="3522360"/>
                  <a:pt x="4037289" y="3599285"/>
                  <a:pt x="3977717" y="3671548"/>
                </a:cubicBezTo>
                <a:lnTo>
                  <a:pt x="4158841" y="3823529"/>
                </a:lnTo>
                <a:cubicBezTo>
                  <a:pt x="4227144" y="3740685"/>
                  <a:pt x="4289077" y="3652480"/>
                  <a:pt x="4342395" y="3558663"/>
                </a:cubicBezTo>
                <a:close/>
                <a:moveTo>
                  <a:pt x="630055" y="3440590"/>
                </a:moveTo>
                <a:lnTo>
                  <a:pt x="425547" y="3558663"/>
                </a:lnTo>
                <a:cubicBezTo>
                  <a:pt x="478866" y="3652480"/>
                  <a:pt x="540799" y="3740685"/>
                  <a:pt x="609102" y="3823529"/>
                </a:cubicBezTo>
                <a:lnTo>
                  <a:pt x="790225" y="3671548"/>
                </a:lnTo>
                <a:cubicBezTo>
                  <a:pt x="730654" y="3599285"/>
                  <a:pt x="676644" y="3522361"/>
                  <a:pt x="630055" y="3440590"/>
                </a:cubicBezTo>
                <a:close/>
                <a:moveTo>
                  <a:pt x="4295142" y="3120126"/>
                </a:moveTo>
                <a:cubicBezTo>
                  <a:pt x="4263231" y="3208973"/>
                  <a:pt x="4223383" y="3294102"/>
                  <a:pt x="4177461" y="3375450"/>
                </a:cubicBezTo>
                <a:lnTo>
                  <a:pt x="4381969" y="3493522"/>
                </a:lnTo>
                <a:cubicBezTo>
                  <a:pt x="4434922" y="3400441"/>
                  <a:pt x="4480617" y="3302832"/>
                  <a:pt x="4517010" y="3200880"/>
                </a:cubicBezTo>
                <a:close/>
                <a:moveTo>
                  <a:pt x="472800" y="3120126"/>
                </a:moveTo>
                <a:lnTo>
                  <a:pt x="250932" y="3200879"/>
                </a:lnTo>
                <a:cubicBezTo>
                  <a:pt x="287326" y="3302832"/>
                  <a:pt x="333020" y="3400441"/>
                  <a:pt x="385974" y="3493523"/>
                </a:cubicBezTo>
                <a:lnTo>
                  <a:pt x="590481" y="3375450"/>
                </a:lnTo>
                <a:cubicBezTo>
                  <a:pt x="544559" y="3294102"/>
                  <a:pt x="504711" y="3208972"/>
                  <a:pt x="472800" y="3120126"/>
                </a:cubicBezTo>
                <a:close/>
                <a:moveTo>
                  <a:pt x="4395022" y="2777262"/>
                </a:moveTo>
                <a:cubicBezTo>
                  <a:pt x="4377834" y="2870434"/>
                  <a:pt x="4353465" y="2961187"/>
                  <a:pt x="4321333" y="3048569"/>
                </a:cubicBezTo>
                <a:lnTo>
                  <a:pt x="4543200" y="3129322"/>
                </a:lnTo>
                <a:cubicBezTo>
                  <a:pt x="4580248" y="3029238"/>
                  <a:pt x="4608196" y="2925184"/>
                  <a:pt x="4627559" y="2818265"/>
                </a:cubicBezTo>
                <a:close/>
                <a:moveTo>
                  <a:pt x="372920" y="2777261"/>
                </a:moveTo>
                <a:lnTo>
                  <a:pt x="140383" y="2818264"/>
                </a:lnTo>
                <a:cubicBezTo>
                  <a:pt x="159746" y="2925183"/>
                  <a:pt x="187694" y="3029237"/>
                  <a:pt x="224742" y="3129321"/>
                </a:cubicBezTo>
                <a:lnTo>
                  <a:pt x="446609" y="3048568"/>
                </a:lnTo>
                <a:cubicBezTo>
                  <a:pt x="414477" y="2961186"/>
                  <a:pt x="390108" y="2870434"/>
                  <a:pt x="372920" y="2777261"/>
                </a:cubicBezTo>
                <a:close/>
                <a:moveTo>
                  <a:pt x="4431720" y="2422072"/>
                </a:moveTo>
                <a:cubicBezTo>
                  <a:pt x="4431561" y="2517229"/>
                  <a:pt x="4423345" y="2610774"/>
                  <a:pt x="4406522" y="2701915"/>
                </a:cubicBezTo>
                <a:lnTo>
                  <a:pt x="4639059" y="2742917"/>
                </a:lnTo>
                <a:cubicBezTo>
                  <a:pt x="4658445" y="2638476"/>
                  <a:pt x="4667875" y="2531217"/>
                  <a:pt x="4668047" y="2422072"/>
                </a:cubicBezTo>
                <a:close/>
                <a:moveTo>
                  <a:pt x="99895" y="2422072"/>
                </a:moveTo>
                <a:cubicBezTo>
                  <a:pt x="100067" y="2531216"/>
                  <a:pt x="109497" y="2638475"/>
                  <a:pt x="128884" y="2742916"/>
                </a:cubicBezTo>
                <a:lnTo>
                  <a:pt x="361420" y="2701914"/>
                </a:lnTo>
                <a:cubicBezTo>
                  <a:pt x="344597" y="2610773"/>
                  <a:pt x="336381" y="2517229"/>
                  <a:pt x="336222" y="2422072"/>
                </a:cubicBezTo>
                <a:close/>
                <a:moveTo>
                  <a:pt x="128883" y="2025027"/>
                </a:moveTo>
                <a:cubicBezTo>
                  <a:pt x="109497" y="2129469"/>
                  <a:pt x="100067" y="2236728"/>
                  <a:pt x="99895" y="2345872"/>
                </a:cubicBezTo>
                <a:lnTo>
                  <a:pt x="336222" y="2345872"/>
                </a:lnTo>
                <a:cubicBezTo>
                  <a:pt x="336381" y="2250716"/>
                  <a:pt x="344597" y="2157171"/>
                  <a:pt x="361420" y="2066030"/>
                </a:cubicBezTo>
                <a:close/>
                <a:moveTo>
                  <a:pt x="4639059" y="2025026"/>
                </a:moveTo>
                <a:lnTo>
                  <a:pt x="4406522" y="2066028"/>
                </a:lnTo>
                <a:cubicBezTo>
                  <a:pt x="4423345" y="2157170"/>
                  <a:pt x="4431561" y="2250715"/>
                  <a:pt x="4431720" y="2345872"/>
                </a:cubicBezTo>
                <a:lnTo>
                  <a:pt x="4668047" y="2345872"/>
                </a:lnTo>
                <a:cubicBezTo>
                  <a:pt x="4667875" y="2236727"/>
                  <a:pt x="4658446" y="2129468"/>
                  <a:pt x="4639059" y="2025026"/>
                </a:cubicBezTo>
                <a:close/>
                <a:moveTo>
                  <a:pt x="4543201" y="1638621"/>
                </a:moveTo>
                <a:lnTo>
                  <a:pt x="4321333" y="1719374"/>
                </a:lnTo>
                <a:cubicBezTo>
                  <a:pt x="4353465" y="1806756"/>
                  <a:pt x="4377835" y="1897509"/>
                  <a:pt x="4395023" y="1990681"/>
                </a:cubicBezTo>
                <a:lnTo>
                  <a:pt x="4627559" y="1949678"/>
                </a:lnTo>
                <a:cubicBezTo>
                  <a:pt x="4608197" y="1842759"/>
                  <a:pt x="4580248" y="1738705"/>
                  <a:pt x="4543201" y="1638621"/>
                </a:cubicBezTo>
                <a:close/>
                <a:moveTo>
                  <a:pt x="224742" y="1638621"/>
                </a:moveTo>
                <a:cubicBezTo>
                  <a:pt x="187694" y="1738706"/>
                  <a:pt x="159746" y="1842760"/>
                  <a:pt x="140383" y="1949679"/>
                </a:cubicBezTo>
                <a:lnTo>
                  <a:pt x="372920" y="1990682"/>
                </a:lnTo>
                <a:cubicBezTo>
                  <a:pt x="390108" y="1897509"/>
                  <a:pt x="414477" y="1806757"/>
                  <a:pt x="446609" y="1719375"/>
                </a:cubicBezTo>
                <a:close/>
                <a:moveTo>
                  <a:pt x="4381970" y="1274422"/>
                </a:moveTo>
                <a:lnTo>
                  <a:pt x="4177462" y="1392494"/>
                </a:lnTo>
                <a:cubicBezTo>
                  <a:pt x="4223384" y="1473842"/>
                  <a:pt x="4263232" y="1558971"/>
                  <a:pt x="4295142" y="1647817"/>
                </a:cubicBezTo>
                <a:lnTo>
                  <a:pt x="4517010" y="1567063"/>
                </a:lnTo>
                <a:cubicBezTo>
                  <a:pt x="4480617" y="1465111"/>
                  <a:pt x="4434923" y="1367503"/>
                  <a:pt x="4381970" y="1274422"/>
                </a:cubicBezTo>
                <a:close/>
                <a:moveTo>
                  <a:pt x="385972" y="1274421"/>
                </a:moveTo>
                <a:cubicBezTo>
                  <a:pt x="333020" y="1367503"/>
                  <a:pt x="287325" y="1465112"/>
                  <a:pt x="250932" y="1567064"/>
                </a:cubicBezTo>
                <a:lnTo>
                  <a:pt x="472800" y="1647817"/>
                </a:lnTo>
                <a:cubicBezTo>
                  <a:pt x="504711" y="1558971"/>
                  <a:pt x="544558" y="1473842"/>
                  <a:pt x="590480" y="1392494"/>
                </a:cubicBezTo>
                <a:close/>
                <a:moveTo>
                  <a:pt x="4158842" y="944415"/>
                </a:moveTo>
                <a:lnTo>
                  <a:pt x="3977718" y="1096396"/>
                </a:lnTo>
                <a:cubicBezTo>
                  <a:pt x="4037290" y="1168659"/>
                  <a:pt x="4091300" y="1245584"/>
                  <a:pt x="4137889" y="1327354"/>
                </a:cubicBezTo>
                <a:lnTo>
                  <a:pt x="4342397" y="1209281"/>
                </a:lnTo>
                <a:cubicBezTo>
                  <a:pt x="4289078" y="1115464"/>
                  <a:pt x="4227145" y="1027259"/>
                  <a:pt x="4158842" y="944415"/>
                </a:cubicBezTo>
                <a:close/>
                <a:moveTo>
                  <a:pt x="609100" y="944415"/>
                </a:moveTo>
                <a:cubicBezTo>
                  <a:pt x="540797" y="1027259"/>
                  <a:pt x="478865" y="1115464"/>
                  <a:pt x="425546" y="1209281"/>
                </a:cubicBezTo>
                <a:lnTo>
                  <a:pt x="630054" y="1327354"/>
                </a:lnTo>
                <a:cubicBezTo>
                  <a:pt x="676643" y="1245584"/>
                  <a:pt x="730652" y="1168659"/>
                  <a:pt x="790224" y="1096396"/>
                </a:cubicBezTo>
                <a:close/>
                <a:moveTo>
                  <a:pt x="3881078" y="659062"/>
                </a:moveTo>
                <a:lnTo>
                  <a:pt x="3729224" y="840035"/>
                </a:lnTo>
                <a:cubicBezTo>
                  <a:pt x="3801212" y="900274"/>
                  <a:pt x="3867669" y="966731"/>
                  <a:pt x="3927908" y="1038719"/>
                </a:cubicBezTo>
                <a:lnTo>
                  <a:pt x="4108881" y="886865"/>
                </a:lnTo>
                <a:cubicBezTo>
                  <a:pt x="4039854" y="804294"/>
                  <a:pt x="3963649" y="728090"/>
                  <a:pt x="3881078" y="659062"/>
                </a:cubicBezTo>
                <a:close/>
                <a:moveTo>
                  <a:pt x="886864" y="659062"/>
                </a:moveTo>
                <a:cubicBezTo>
                  <a:pt x="804293" y="728090"/>
                  <a:pt x="728089" y="804294"/>
                  <a:pt x="659062" y="886865"/>
                </a:cubicBezTo>
                <a:lnTo>
                  <a:pt x="840034" y="1038719"/>
                </a:lnTo>
                <a:cubicBezTo>
                  <a:pt x="900273" y="966731"/>
                  <a:pt x="966730" y="900274"/>
                  <a:pt x="1038718" y="840035"/>
                </a:cubicBezTo>
                <a:close/>
                <a:moveTo>
                  <a:pt x="3558663" y="425547"/>
                </a:moveTo>
                <a:lnTo>
                  <a:pt x="3440590" y="630055"/>
                </a:lnTo>
                <a:cubicBezTo>
                  <a:pt x="3522360" y="676644"/>
                  <a:pt x="3599285" y="730654"/>
                  <a:pt x="3671548" y="790225"/>
                </a:cubicBezTo>
                <a:lnTo>
                  <a:pt x="3823529" y="609101"/>
                </a:lnTo>
                <a:cubicBezTo>
                  <a:pt x="3740685" y="540798"/>
                  <a:pt x="3652480" y="478866"/>
                  <a:pt x="3558663" y="425547"/>
                </a:cubicBezTo>
                <a:close/>
                <a:moveTo>
                  <a:pt x="1209279" y="425547"/>
                </a:moveTo>
                <a:cubicBezTo>
                  <a:pt x="1115462" y="478866"/>
                  <a:pt x="1027257" y="540799"/>
                  <a:pt x="944414" y="609101"/>
                </a:cubicBezTo>
                <a:lnTo>
                  <a:pt x="1096395" y="790225"/>
                </a:lnTo>
                <a:cubicBezTo>
                  <a:pt x="1168657" y="730654"/>
                  <a:pt x="1245582" y="676644"/>
                  <a:pt x="1327352" y="630055"/>
                </a:cubicBezTo>
                <a:close/>
                <a:moveTo>
                  <a:pt x="2383971" y="420676"/>
                </a:moveTo>
                <a:cubicBezTo>
                  <a:pt x="1299673" y="420676"/>
                  <a:pt x="420676" y="1299673"/>
                  <a:pt x="420676" y="2383971"/>
                </a:cubicBezTo>
                <a:cubicBezTo>
                  <a:pt x="420676" y="3468269"/>
                  <a:pt x="1299673" y="4347266"/>
                  <a:pt x="2383971" y="4347266"/>
                </a:cubicBezTo>
                <a:cubicBezTo>
                  <a:pt x="3468269" y="4347266"/>
                  <a:pt x="4347266" y="3468269"/>
                  <a:pt x="4347266" y="2383971"/>
                </a:cubicBezTo>
                <a:cubicBezTo>
                  <a:pt x="4347266" y="1299673"/>
                  <a:pt x="3468269" y="420676"/>
                  <a:pt x="2383971" y="420676"/>
                </a:cubicBezTo>
                <a:close/>
                <a:moveTo>
                  <a:pt x="3200879" y="250932"/>
                </a:moveTo>
                <a:lnTo>
                  <a:pt x="3120126" y="472800"/>
                </a:lnTo>
                <a:cubicBezTo>
                  <a:pt x="3208972" y="504711"/>
                  <a:pt x="3294102" y="544559"/>
                  <a:pt x="3375450" y="590481"/>
                </a:cubicBezTo>
                <a:lnTo>
                  <a:pt x="3493523" y="385973"/>
                </a:lnTo>
                <a:cubicBezTo>
                  <a:pt x="3400441" y="333020"/>
                  <a:pt x="3302832" y="287326"/>
                  <a:pt x="3200879" y="250932"/>
                </a:cubicBezTo>
                <a:close/>
                <a:moveTo>
                  <a:pt x="1567064" y="250932"/>
                </a:moveTo>
                <a:cubicBezTo>
                  <a:pt x="1465111" y="287325"/>
                  <a:pt x="1367502" y="333020"/>
                  <a:pt x="1274419" y="385973"/>
                </a:cubicBezTo>
                <a:lnTo>
                  <a:pt x="1392492" y="590481"/>
                </a:lnTo>
                <a:cubicBezTo>
                  <a:pt x="1473840" y="544559"/>
                  <a:pt x="1558970" y="504711"/>
                  <a:pt x="1647817" y="472800"/>
                </a:cubicBezTo>
                <a:close/>
                <a:moveTo>
                  <a:pt x="2818264" y="140383"/>
                </a:moveTo>
                <a:lnTo>
                  <a:pt x="2777262" y="372920"/>
                </a:lnTo>
                <a:cubicBezTo>
                  <a:pt x="2870434" y="390108"/>
                  <a:pt x="2961186" y="414477"/>
                  <a:pt x="3048568" y="446609"/>
                </a:cubicBezTo>
                <a:lnTo>
                  <a:pt x="3129322" y="224742"/>
                </a:lnTo>
                <a:cubicBezTo>
                  <a:pt x="3029237" y="187694"/>
                  <a:pt x="2925183" y="159746"/>
                  <a:pt x="2818264" y="140383"/>
                </a:cubicBezTo>
                <a:close/>
                <a:moveTo>
                  <a:pt x="1949679" y="140383"/>
                </a:moveTo>
                <a:cubicBezTo>
                  <a:pt x="1842760" y="159746"/>
                  <a:pt x="1738706" y="187694"/>
                  <a:pt x="1638621" y="224742"/>
                </a:cubicBezTo>
                <a:lnTo>
                  <a:pt x="1719375" y="446609"/>
                </a:lnTo>
                <a:cubicBezTo>
                  <a:pt x="1806757" y="414477"/>
                  <a:pt x="1897509" y="390108"/>
                  <a:pt x="1990682" y="372920"/>
                </a:cubicBezTo>
                <a:close/>
                <a:moveTo>
                  <a:pt x="2422071" y="99895"/>
                </a:moveTo>
                <a:lnTo>
                  <a:pt x="2422071" y="336222"/>
                </a:lnTo>
                <a:cubicBezTo>
                  <a:pt x="2517228" y="336381"/>
                  <a:pt x="2610773" y="344597"/>
                  <a:pt x="2701914" y="361420"/>
                </a:cubicBezTo>
                <a:lnTo>
                  <a:pt x="2742917" y="128884"/>
                </a:lnTo>
                <a:cubicBezTo>
                  <a:pt x="2638475" y="109497"/>
                  <a:pt x="2531216" y="100067"/>
                  <a:pt x="2422071" y="99895"/>
                </a:cubicBezTo>
                <a:close/>
                <a:moveTo>
                  <a:pt x="2345871" y="99895"/>
                </a:moveTo>
                <a:cubicBezTo>
                  <a:pt x="2236727" y="100067"/>
                  <a:pt x="2129468" y="109497"/>
                  <a:pt x="2025027" y="128883"/>
                </a:cubicBezTo>
                <a:lnTo>
                  <a:pt x="2066029" y="361420"/>
                </a:lnTo>
                <a:cubicBezTo>
                  <a:pt x="2157170" y="344597"/>
                  <a:pt x="2250715" y="336381"/>
                  <a:pt x="2345871" y="336222"/>
                </a:cubicBezTo>
                <a:close/>
                <a:moveTo>
                  <a:pt x="2383971" y="0"/>
                </a:moveTo>
                <a:cubicBezTo>
                  <a:pt x="3700602" y="0"/>
                  <a:pt x="4767942" y="1067340"/>
                  <a:pt x="4767942" y="2383971"/>
                </a:cubicBezTo>
                <a:cubicBezTo>
                  <a:pt x="4767942" y="3700602"/>
                  <a:pt x="3700602" y="4767942"/>
                  <a:pt x="2383971" y="4767942"/>
                </a:cubicBezTo>
                <a:cubicBezTo>
                  <a:pt x="1067340" y="4767942"/>
                  <a:pt x="0" y="3700602"/>
                  <a:pt x="0" y="2383971"/>
                </a:cubicBezTo>
                <a:cubicBezTo>
                  <a:pt x="0" y="1067340"/>
                  <a:pt x="1067340" y="0"/>
                  <a:pt x="238397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98562" y="1859643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600" smtClean="0">
                <a:latin typeface="Lucida Bright" pitchFamily="18" charset="0"/>
                <a:cs typeface="Consolas" pitchFamily="49" charset="0"/>
              </a:rPr>
              <a:t>3</a:t>
            </a:r>
            <a:endParaRPr lang="it-IT" sz="9600">
              <a:latin typeface="Lucida Bright" pitchFamily="18" charset="0"/>
              <a:cs typeface="Consolas" pitchFamily="49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498562" y="1859643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600" smtClean="0">
                <a:latin typeface="Lucida Bright" pitchFamily="18" charset="0"/>
                <a:cs typeface="Consolas" pitchFamily="49" charset="0"/>
              </a:rPr>
              <a:t>2</a:t>
            </a:r>
            <a:endParaRPr lang="it-IT" sz="9600">
              <a:latin typeface="Lucida Bright" pitchFamily="18" charset="0"/>
              <a:cs typeface="Consolas" pitchFamily="49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498562" y="1859643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600" smtClean="0">
                <a:latin typeface="Lucida Bright" pitchFamily="18" charset="0"/>
                <a:cs typeface="Consolas" pitchFamily="49" charset="0"/>
              </a:rPr>
              <a:t>1</a:t>
            </a:r>
            <a:endParaRPr lang="it-IT" sz="9600">
              <a:latin typeface="Lucida Bright" pitchFamily="18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3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Mussolini e il Cinema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Istituto luce e propaganda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286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ussolini inaugura Cinecittà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7534" y="568592"/>
            <a:ext cx="7064878" cy="565190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8422784" y="117693"/>
            <a:ext cx="288486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Il cinema viene utilizzato da </a:t>
            </a:r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Mussolini, duce e Presidente </a:t>
            </a:r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del Consiglio, come forma di </a:t>
            </a:r>
            <a:endParaRPr lang="it-IT" sz="2400" b="1" dirty="0"/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propaganda per esaltare la </a:t>
            </a:r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potenza e il vigore che il </a:t>
            </a:r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fascismo aveva apportato allo stato italiano.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19376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8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078052" y="1272145"/>
            <a:ext cx="7443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Mussolini stesso definisce il cinema come</a:t>
            </a:r>
            <a:endParaRPr lang="it-IT" sz="2800" b="1" dirty="0"/>
          </a:p>
        </p:txBody>
      </p:sp>
      <p:sp>
        <p:nvSpPr>
          <p:cNvPr id="5" name="Rettangolo 4"/>
          <p:cNvSpPr/>
          <p:nvPr/>
        </p:nvSpPr>
        <p:spPr>
          <a:xfrm>
            <a:off x="1550918" y="4217965"/>
            <a:ext cx="94555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6000" b="1" dirty="0"/>
              <a:t>“l'arma più forte dello </a:t>
            </a:r>
            <a:r>
              <a:rPr lang="it-IT" sz="6000" b="1" dirty="0" smtClean="0"/>
              <a:t>Stato</a:t>
            </a:r>
            <a:r>
              <a:rPr lang="it-IT" sz="6000" b="1" dirty="0"/>
              <a:t>”</a:t>
            </a:r>
          </a:p>
        </p:txBody>
      </p:sp>
      <p:pic>
        <p:nvPicPr>
          <p:cNvPr id="1026" name="Picture 2" descr="http://www.focus.it/site_stored/imgs/0003/005/0000374153_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265">
            <a:off x="1139098" y="489016"/>
            <a:ext cx="4532635" cy="323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istoire-en-questions.fr/personnages/mussolini/cinema-mussoli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5236">
            <a:off x="5644773" y="236131"/>
            <a:ext cx="3694660" cy="381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24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ussolini trebbia il grano a Sabaudia la folla lo accla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0412" y="620108"/>
            <a:ext cx="6952670" cy="55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6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ussolini inaugura Cinecittà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2479" end="5533.3333"/>
                  <p14:fade in="7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46262" y="1163388"/>
            <a:ext cx="4454167" cy="3563334"/>
          </a:xfrm>
          <a:prstGeom prst="rect">
            <a:avLst/>
          </a:prstGeom>
        </p:spPr>
      </p:pic>
      <p:pic>
        <p:nvPicPr>
          <p:cNvPr id="3" name="Il Duce e la folla Benito Mussolini a Torino (1932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end="60291.66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53242" y="467186"/>
            <a:ext cx="5799081" cy="3261983"/>
          </a:xfrm>
          <a:prstGeom prst="rect">
            <a:avLst/>
          </a:prstGeom>
        </p:spPr>
      </p:pic>
      <p:pic>
        <p:nvPicPr>
          <p:cNvPr id="4" name="Mussolini trebbia il grano a Sabaudia la folla lo accla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4">
                  <p14:trim st="100799" end="34578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45476" y="2949244"/>
            <a:ext cx="4443693" cy="355495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816396" y="3503788"/>
            <a:ext cx="1991198" cy="578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Mussolini parla alle folle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6801600" y="6083172"/>
            <a:ext cx="2650901" cy="578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Mussolini raffigurato come lavoratore instancabile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9581403" y="4619957"/>
            <a:ext cx="1991198" cy="578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Mussolini acclamato a Cinecittà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870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ussolini inaugura Cinecittà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1252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9955" y="2576791"/>
            <a:ext cx="4314701" cy="3451762"/>
          </a:xfrm>
          <a:prstGeom prst="rect">
            <a:avLst/>
          </a:prstGeom>
        </p:spPr>
      </p:pic>
      <p:pic>
        <p:nvPicPr>
          <p:cNvPr id="3" name="Mussolini inaugura Cinecittà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1252.3333"/>
                </p14:media>
              </p:ext>
            </p:extLst>
          </p:nvPr>
        </p:nvPicPr>
        <p:blipFill rotWithShape="1">
          <a:blip r:embed="rId4"/>
          <a:srcRect l="25426" r="28009" b="68963"/>
          <a:stretch/>
        </p:blipFill>
        <p:spPr>
          <a:xfrm>
            <a:off x="2442835" y="1275007"/>
            <a:ext cx="8649850" cy="497350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1700012" y="116284"/>
            <a:ext cx="4327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 smtClean="0"/>
              <a:t>Istituto LUCE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415365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52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700012" y="116284"/>
            <a:ext cx="4327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 smtClean="0"/>
              <a:t>Istituto LUCE</a:t>
            </a:r>
            <a:endParaRPr lang="it-IT" sz="6000" b="1" dirty="0"/>
          </a:p>
        </p:txBody>
      </p:sp>
      <p:sp>
        <p:nvSpPr>
          <p:cNvPr id="4" name="Rettangolo arrotondato 3"/>
          <p:cNvSpPr/>
          <p:nvPr/>
        </p:nvSpPr>
        <p:spPr>
          <a:xfrm>
            <a:off x="3966693" y="270456"/>
            <a:ext cx="1918952" cy="73409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692225" y="1492807"/>
            <a:ext cx="5329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dirty="0"/>
              <a:t>L'Unione Cinematografica Educativa</a:t>
            </a:r>
          </a:p>
        </p:txBody>
      </p:sp>
      <p:pic>
        <p:nvPicPr>
          <p:cNvPr id="2050" name="Picture 2" descr="http://www.m4dhatter.altervista.org/Cinema/luceMUS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78" y="2528753"/>
            <a:ext cx="2729293" cy="374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4683617" y="2632484"/>
            <a:ext cx="29755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Creata </a:t>
            </a:r>
            <a:r>
              <a:rPr lang="it-IT" dirty="0"/>
              <a:t>nel </a:t>
            </a:r>
            <a:r>
              <a:rPr lang="it-IT" dirty="0" smtClean="0"/>
              <a:t>1924, è </a:t>
            </a:r>
            <a:r>
              <a:rPr lang="it-IT" dirty="0"/>
              <a:t>la più antica istituzione pubblica destinata alla diffusione cinematografica a scopo didattico e informativo del mondo.</a:t>
            </a:r>
          </a:p>
        </p:txBody>
      </p:sp>
      <p:pic>
        <p:nvPicPr>
          <p:cNvPr id="2052" name="Picture 4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146" y="3423584"/>
            <a:ext cx="2953045" cy="295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6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68956" y="386366"/>
            <a:ext cx="62977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/>
              <a:t>Alcuni film durante il ventennio fascista</a:t>
            </a:r>
            <a:endParaRPr lang="it-IT" sz="4800" b="1" dirty="0"/>
          </a:p>
        </p:txBody>
      </p:sp>
      <p:sp>
        <p:nvSpPr>
          <p:cNvPr id="3" name="Rettangolo 2"/>
          <p:cNvSpPr/>
          <p:nvPr/>
        </p:nvSpPr>
        <p:spPr>
          <a:xfrm>
            <a:off x="2056326" y="2729156"/>
            <a:ext cx="4086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i="1" dirty="0">
                <a:hlinkClick r:id="rId2" tooltip="Camicia nera (film)"/>
              </a:rPr>
              <a:t>Camicia nera</a:t>
            </a:r>
            <a:r>
              <a:rPr lang="it-IT" sz="2400" dirty="0"/>
              <a:t> (</a:t>
            </a:r>
            <a:r>
              <a:rPr lang="it-IT" sz="2400" dirty="0">
                <a:hlinkClick r:id="rId3" tooltip="1933"/>
              </a:rPr>
              <a:t>1933</a:t>
            </a:r>
            <a:r>
              <a:rPr lang="it-IT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i="1" dirty="0" smtClean="0">
              <a:hlinkClick r:id="rId4" tooltip="Vecchia guardia (film)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i="1" dirty="0" smtClean="0">
                <a:hlinkClick r:id="rId4" tooltip="Vecchia guardia (film)"/>
              </a:rPr>
              <a:t>Vecchia </a:t>
            </a:r>
            <a:r>
              <a:rPr lang="it-IT" sz="2400" i="1" dirty="0">
                <a:hlinkClick r:id="rId4" tooltip="Vecchia guardia (film)"/>
              </a:rPr>
              <a:t>guardia</a:t>
            </a:r>
            <a:r>
              <a:rPr lang="it-IT" sz="2400" dirty="0"/>
              <a:t> (</a:t>
            </a:r>
            <a:r>
              <a:rPr lang="it-IT" sz="2400" dirty="0">
                <a:hlinkClick r:id="rId5" tooltip="1934"/>
              </a:rPr>
              <a:t>1934</a:t>
            </a:r>
            <a:r>
              <a:rPr lang="it-IT" sz="2400" dirty="0"/>
              <a:t>) </a:t>
            </a:r>
            <a:endParaRPr lang="it-IT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i="1" dirty="0" smtClean="0">
              <a:hlinkClick r:id="rId6" tooltip="Condottieri (film 1937)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i="1" dirty="0" smtClean="0">
                <a:hlinkClick r:id="rId6" tooltip="Condottieri (film 1937)"/>
              </a:rPr>
              <a:t>Condottieri</a:t>
            </a:r>
            <a:r>
              <a:rPr lang="it-IT" sz="2400" dirty="0" smtClean="0"/>
              <a:t> </a:t>
            </a:r>
            <a:r>
              <a:rPr lang="it-IT" sz="2400" dirty="0"/>
              <a:t>(</a:t>
            </a:r>
            <a:r>
              <a:rPr lang="it-IT" sz="2400" dirty="0" smtClean="0">
                <a:hlinkClick r:id="rId7" tooltip="1937"/>
              </a:rPr>
              <a:t>1937</a:t>
            </a:r>
            <a:r>
              <a:rPr lang="it-IT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i="1" dirty="0" smtClean="0">
              <a:hlinkClick r:id="rId8" tooltip="Luciano Serra pilot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i="1" dirty="0" smtClean="0">
                <a:hlinkClick r:id="rId8" tooltip="Luciano Serra pilota"/>
              </a:rPr>
              <a:t>Luciano </a:t>
            </a:r>
            <a:r>
              <a:rPr lang="it-IT" sz="2400" i="1" dirty="0">
                <a:hlinkClick r:id="rId8" tooltip="Luciano Serra pilota"/>
              </a:rPr>
              <a:t>Serra pilota</a:t>
            </a:r>
            <a:r>
              <a:rPr lang="it-IT" sz="2400" dirty="0"/>
              <a:t> (</a:t>
            </a:r>
            <a:r>
              <a:rPr lang="it-IT" sz="2400" dirty="0">
                <a:hlinkClick r:id="rId9" tooltip="1938"/>
              </a:rPr>
              <a:t>1938</a:t>
            </a:r>
            <a:r>
              <a:rPr lang="it-IT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07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906074" y="2233240"/>
            <a:ext cx="862884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GRAZIE PER L’ATTENZIONE</a:t>
            </a:r>
            <a:endParaRPr lang="it-IT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43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E355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E355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116</TotalTime>
  <Words>128</Words>
  <Application>Microsoft Office PowerPoint</Application>
  <PresentationFormat>Widescreen</PresentationFormat>
  <Paragraphs>34</Paragraphs>
  <Slides>10</Slides>
  <Notes>0</Notes>
  <HiddenSlides>0</HiddenSlides>
  <MMClips>7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Consolas</vt:lpstr>
      <vt:lpstr>Lucida Bright</vt:lpstr>
      <vt:lpstr>Trebuchet MS</vt:lpstr>
      <vt:lpstr>Tw Cen MT</vt:lpstr>
      <vt:lpstr>Circuito</vt:lpstr>
      <vt:lpstr>Presentazione standard di PowerPoint</vt:lpstr>
      <vt:lpstr>Mussolini e il Cinema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Mussolini e il Cinema</dc:title>
  <dc:creator>carda</dc:creator>
  <cp:lastModifiedBy>carda</cp:lastModifiedBy>
  <cp:revision>17</cp:revision>
  <dcterms:created xsi:type="dcterms:W3CDTF">2016-03-08T15:46:09Z</dcterms:created>
  <dcterms:modified xsi:type="dcterms:W3CDTF">2016-03-08T17:42:12Z</dcterms:modified>
</cp:coreProperties>
</file>