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7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04" y="-5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10/03/16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692398" y="1962912"/>
            <a:ext cx="6815669" cy="1170432"/>
          </a:xfrm>
        </p:spPr>
        <p:txBody>
          <a:bodyPr/>
          <a:lstStyle/>
          <a:p>
            <a:r>
              <a:rPr lang="it-IT" dirty="0" smtClean="0"/>
              <a:t>I simboli del fascismo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692397" y="3803903"/>
            <a:ext cx="6815669" cy="918463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L’Aquila e la Croce Celtica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66382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solidFill>
                  <a:srgbClr val="FF0000"/>
                </a:solidFill>
              </a:rPr>
              <a:t>L’Aquila</a:t>
            </a:r>
            <a:endParaRPr lang="it-IT" sz="4800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456944" y="2670048"/>
            <a:ext cx="4395216" cy="309067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it-IT" sz="2800" dirty="0" smtClean="0"/>
              <a:t>L’aquila romana era un simbolo ripreso dal fascismo.</a:t>
            </a:r>
          </a:p>
          <a:p>
            <a:pPr marL="0" indent="0" algn="ctr">
              <a:buNone/>
            </a:pPr>
            <a:r>
              <a:rPr lang="it-IT" sz="2800" dirty="0" smtClean="0"/>
              <a:t>La figura dell’aquila rappresentata ad ali aperte si riferiva chiaramente all’idea di </a:t>
            </a:r>
            <a:r>
              <a:rPr lang="it-IT" sz="2800" b="1" dirty="0" smtClean="0"/>
              <a:t>grandezza</a:t>
            </a:r>
            <a:r>
              <a:rPr lang="it-IT" sz="2800" dirty="0" smtClean="0"/>
              <a:t> e </a:t>
            </a:r>
            <a:r>
              <a:rPr lang="it-IT" sz="2800" b="1" dirty="0" smtClean="0"/>
              <a:t>onnipotenza </a:t>
            </a:r>
            <a:r>
              <a:rPr lang="it-IT" sz="2800" dirty="0" smtClean="0"/>
              <a:t>che voleva trasmettere il fascismo.</a:t>
            </a:r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456" y="2804160"/>
            <a:ext cx="4581142" cy="2822448"/>
          </a:xfrm>
        </p:spPr>
      </p:pic>
    </p:spTree>
    <p:extLst>
      <p:ext uri="{BB962C8B-B14F-4D97-AF65-F5344CB8AC3E}">
        <p14:creationId xmlns:p14="http://schemas.microsoft.com/office/powerpoint/2010/main" val="42977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sz="half" idx="4294967295"/>
          </p:nvPr>
        </p:nvSpPr>
        <p:spPr>
          <a:xfrm>
            <a:off x="1207008" y="1840992"/>
            <a:ext cx="4718050" cy="3121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800" dirty="0" smtClean="0"/>
              <a:t>Capitava spesso che l’aquila tenesse tra gli artigli il fascio, proprio per dare l’idea del suo immenso potere e dell’unione tra il popolo italiano con quello tedesco(cosa che però non avvenne mai)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36" y="1780032"/>
            <a:ext cx="4547615" cy="3182112"/>
          </a:xfrm>
        </p:spPr>
      </p:pic>
    </p:spTree>
    <p:extLst>
      <p:ext uri="{BB962C8B-B14F-4D97-AF65-F5344CB8AC3E}">
        <p14:creationId xmlns:p14="http://schemas.microsoft.com/office/powerpoint/2010/main" val="78691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200236"/>
          </a:xfrm>
        </p:spPr>
        <p:txBody>
          <a:bodyPr>
            <a:normAutofit/>
          </a:bodyPr>
          <a:lstStyle/>
          <a:p>
            <a:r>
              <a:rPr lang="it-IT" sz="5400" dirty="0" smtClean="0">
                <a:solidFill>
                  <a:srgbClr val="FF0000"/>
                </a:solidFill>
              </a:rPr>
              <a:t>La </a:t>
            </a:r>
            <a:r>
              <a:rPr lang="it-IT" sz="5400" dirty="0">
                <a:solidFill>
                  <a:srgbClr val="FF0000"/>
                </a:solidFill>
              </a:rPr>
              <a:t>C</a:t>
            </a:r>
            <a:r>
              <a:rPr lang="it-IT" sz="5400" dirty="0" smtClean="0">
                <a:solidFill>
                  <a:srgbClr val="FF0000"/>
                </a:solidFill>
              </a:rPr>
              <a:t>roce Celtica</a:t>
            </a:r>
            <a:endParaRPr lang="it-IT" sz="5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2" y="2624328"/>
            <a:ext cx="4718304" cy="3310128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Un altro simbolo del fascismo è la Croce Celtica.</a:t>
            </a:r>
          </a:p>
          <a:p>
            <a:pPr marL="0" indent="0" algn="ctr">
              <a:buNone/>
            </a:pPr>
            <a:r>
              <a:rPr lang="it-IT" dirty="0" smtClean="0"/>
              <a:t>Questa, a differenza dell’aquila, non è stata tramandata dalla cultura romana, anzi rappresentava i popoli che per gli antichi romani erano considerati barbari e nemici.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84" y="2560320"/>
            <a:ext cx="3889247" cy="3438144"/>
          </a:xfrm>
        </p:spPr>
      </p:pic>
    </p:spTree>
    <p:extLst>
      <p:ext uri="{BB962C8B-B14F-4D97-AF65-F5344CB8AC3E}">
        <p14:creationId xmlns:p14="http://schemas.microsoft.com/office/powerpoint/2010/main" val="260469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4294967295"/>
          </p:nvPr>
        </p:nvSpPr>
        <p:spPr>
          <a:xfrm>
            <a:off x="1133856" y="2243328"/>
            <a:ext cx="4681728" cy="30187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dirty="0" smtClean="0"/>
              <a:t>Il simbolo della croce Celtica ha attraversato moltissime tradizioni europee.</a:t>
            </a: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394" y="1761935"/>
            <a:ext cx="4901438" cy="3644836"/>
          </a:xfrm>
        </p:spPr>
      </p:pic>
    </p:spTree>
    <p:extLst>
      <p:ext uri="{BB962C8B-B14F-4D97-AF65-F5344CB8AC3E}">
        <p14:creationId xmlns:p14="http://schemas.microsoft.com/office/powerpoint/2010/main" val="181135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4294967295"/>
          </p:nvPr>
        </p:nvSpPr>
        <p:spPr>
          <a:xfrm>
            <a:off x="1597152" y="2051399"/>
            <a:ext cx="4718050" cy="3309937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/>
              <a:t>Questa è presente in moltissimi luoghi che hanno ripercorso la storia: ad esempio sul ponte Milvio come buon auspicio per la battaglia dell’Imperatore Costantino e nella cerimonia di incoronazione di Carlo Magno.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128" y="1109472"/>
            <a:ext cx="3133344" cy="4754880"/>
          </a:xfrm>
        </p:spPr>
      </p:pic>
    </p:spTree>
    <p:extLst>
      <p:ext uri="{BB962C8B-B14F-4D97-AF65-F5344CB8AC3E}">
        <p14:creationId xmlns:p14="http://schemas.microsoft.com/office/powerpoint/2010/main" val="41567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4294967295"/>
          </p:nvPr>
        </p:nvSpPr>
        <p:spPr>
          <a:xfrm>
            <a:off x="1450848" y="2096389"/>
            <a:ext cx="4681728" cy="33046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800" dirty="0" smtClean="0"/>
              <a:t>La croce Celtica raffigura i </a:t>
            </a:r>
            <a:r>
              <a:rPr lang="it-IT" sz="2800" b="1" dirty="0" smtClean="0"/>
              <a:t>quattro elementi</a:t>
            </a:r>
            <a:r>
              <a:rPr lang="it-IT" sz="2800" dirty="0" smtClean="0"/>
              <a:t>: l’acqua ,l’aria ,la terra e il fuoco e come </a:t>
            </a:r>
            <a:r>
              <a:rPr lang="it-IT" sz="2800" b="1" dirty="0" smtClean="0"/>
              <a:t>quinto</a:t>
            </a:r>
            <a:r>
              <a:rPr lang="it-IT" sz="2800" dirty="0" smtClean="0"/>
              <a:t> elemento il cerchio che li racchiude e che simboleggia lo spirito.</a:t>
            </a:r>
            <a:endParaRPr lang="it-IT" sz="28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408" y="1353312"/>
            <a:ext cx="4303776" cy="4047744"/>
          </a:xfrm>
        </p:spPr>
      </p:pic>
    </p:spTree>
    <p:extLst>
      <p:ext uri="{BB962C8B-B14F-4D97-AF65-F5344CB8AC3E}">
        <p14:creationId xmlns:p14="http://schemas.microsoft.com/office/powerpoint/2010/main" val="3161400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4294967295"/>
          </p:nvPr>
        </p:nvSpPr>
        <p:spPr>
          <a:xfrm>
            <a:off x="1267968" y="2121724"/>
            <a:ext cx="4547616" cy="2846641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Nel suo complesso la croce Celtica indica il punto di incontro tra il </a:t>
            </a:r>
            <a:r>
              <a:rPr lang="it-IT" b="1" dirty="0" smtClean="0"/>
              <a:t>mondo terreno </a:t>
            </a:r>
            <a:r>
              <a:rPr lang="it-IT" dirty="0" smtClean="0"/>
              <a:t>(l’asse orizzontale della croce) e quello </a:t>
            </a:r>
            <a:r>
              <a:rPr lang="it-IT" b="1" dirty="0" smtClean="0"/>
              <a:t>ultraterreno</a:t>
            </a:r>
            <a:r>
              <a:rPr lang="it-IT" dirty="0" smtClean="0"/>
              <a:t> (asse verticale della croce) nell’infinità divina (il cerchio).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36" y="1890077"/>
            <a:ext cx="4840224" cy="3309937"/>
          </a:xfrm>
        </p:spPr>
      </p:pic>
    </p:spTree>
    <p:extLst>
      <p:ext uri="{BB962C8B-B14F-4D97-AF65-F5344CB8AC3E}">
        <p14:creationId xmlns:p14="http://schemas.microsoft.com/office/powerpoint/2010/main" val="217161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4294967295"/>
          </p:nvPr>
        </p:nvSpPr>
        <p:spPr>
          <a:xfrm>
            <a:off x="1255776" y="2073593"/>
            <a:ext cx="4657344" cy="3090037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I movimenti neo-fascisti decisero di riprendere la croce Celtica come uno dei simboli </a:t>
            </a:r>
            <a:r>
              <a:rPr lang="it-IT" dirty="0"/>
              <a:t>c</a:t>
            </a:r>
            <a:r>
              <a:rPr lang="it-IT" dirty="0" smtClean="0"/>
              <a:t>he li rappresentavano.</a:t>
            </a:r>
          </a:p>
          <a:p>
            <a:pPr marL="0" indent="0" algn="ctr">
              <a:buNone/>
            </a:pPr>
            <a:r>
              <a:rPr lang="it-IT" dirty="0"/>
              <a:t>Q</a:t>
            </a:r>
            <a:r>
              <a:rPr lang="it-IT" dirty="0" smtClean="0"/>
              <a:t>uesti ultimi però la personalizzarono aggiungendo la bandiera tricolore come sfondo.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826" y="1877695"/>
            <a:ext cx="4654550" cy="3090863"/>
          </a:xfrm>
        </p:spPr>
      </p:pic>
    </p:spTree>
    <p:extLst>
      <p:ext uri="{BB962C8B-B14F-4D97-AF65-F5344CB8AC3E}">
        <p14:creationId xmlns:p14="http://schemas.microsoft.com/office/powerpoint/2010/main" val="71007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Grazie per l’attenzione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91967" y="3901439"/>
            <a:ext cx="3767329" cy="1076959"/>
          </a:xfrm>
        </p:spPr>
        <p:txBody>
          <a:bodyPr>
            <a:normAutofit/>
          </a:bodyPr>
          <a:lstStyle/>
          <a:p>
            <a:r>
              <a:rPr lang="it-IT" sz="3200" dirty="0" smtClean="0"/>
              <a:t>Irene Pochini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327415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181</TotalTime>
  <Words>269</Words>
  <Application>Microsoft Macintosh PowerPoint</Application>
  <PresentationFormat>Personalizzato</PresentationFormat>
  <Paragraphs>17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Organico</vt:lpstr>
      <vt:lpstr>I simboli del fascismo</vt:lpstr>
      <vt:lpstr>L’Aquila</vt:lpstr>
      <vt:lpstr>Presentazione di PowerPoint</vt:lpstr>
      <vt:lpstr>La Croce Celtica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Grazie per l’attenzione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simboli del fascismo</dc:title>
  <dc:creator>Dell</dc:creator>
  <cp:lastModifiedBy>Valentina Felici</cp:lastModifiedBy>
  <cp:revision>24</cp:revision>
  <dcterms:created xsi:type="dcterms:W3CDTF">2016-03-05T17:05:49Z</dcterms:created>
  <dcterms:modified xsi:type="dcterms:W3CDTF">2016-03-10T07:57:04Z</dcterms:modified>
</cp:coreProperties>
</file>