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3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541"/>
  </p:normalViewPr>
  <p:slideViewPr>
    <p:cSldViewPr snapToGrid="0" snapToObjects="1">
      <p:cViewPr varScale="1">
        <p:scale>
          <a:sx n="68" d="100"/>
          <a:sy n="68" d="100"/>
        </p:scale>
        <p:origin x="-112" y="-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F4CF6-6732-CE46-A9E9-1AE5DBD4400B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C82FF-FDF5-D14F-8412-34A2C0213F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38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C82FF-FDF5-D14F-8412-34A2C0213F0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045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C82FF-FDF5-D14F-8412-34A2C0213F0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2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5522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2802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0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371323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97105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85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47119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6970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853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81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6927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489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85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308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8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326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5E1643-6B76-EB4E-A3EF-EFFB434B5C4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585717-4356-A340-854D-C90F074788D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0093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  <p:sldLayoutId id="2147484247" r:id="rId12"/>
    <p:sldLayoutId id="2147484248" r:id="rId13"/>
    <p:sldLayoutId id="2147484249" r:id="rId14"/>
    <p:sldLayoutId id="2147484250" r:id="rId15"/>
    <p:sldLayoutId id="2147484251" r:id="rId16"/>
    <p:sldLayoutId id="214748425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5" Type="http://schemas.openxmlformats.org/officeDocument/2006/relationships/image" Target="../media/image11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youtube.com/watch?v=Gm1Irr8POT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I Fratelli rosselli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000" dirty="0">
                <a:latin typeface="Footlight MT Light" charset="0"/>
                <a:ea typeface="Footlight MT Light" charset="0"/>
                <a:cs typeface="Footlight MT Light" charset="0"/>
              </a:rPr>
              <a:t>Fratelli, nati a Roma: Carlo nel 1899, Nello l'anno successivo, da famiglia della borghesia benestante e illuminista. Uccisi a </a:t>
            </a:r>
            <a:r>
              <a:rPr lang="it-IT" sz="2000" dirty="0" err="1">
                <a:latin typeface="Footlight MT Light" charset="0"/>
                <a:ea typeface="Footlight MT Light" charset="0"/>
                <a:cs typeface="Footlight MT Light" charset="0"/>
              </a:rPr>
              <a:t>Bagnoles</a:t>
            </a:r>
            <a:r>
              <a:rPr lang="it-IT" sz="2000" dirty="0">
                <a:latin typeface="Footlight MT Light" charset="0"/>
                <a:ea typeface="Footlight MT Light" charset="0"/>
                <a:cs typeface="Footlight MT Light" charset="0"/>
              </a:rPr>
              <a:t> de l'</a:t>
            </a:r>
            <a:r>
              <a:rPr lang="it-IT" sz="2000" dirty="0" err="1">
                <a:latin typeface="Footlight MT Light" charset="0"/>
                <a:ea typeface="Footlight MT Light" charset="0"/>
                <a:cs typeface="Footlight MT Light" charset="0"/>
              </a:rPr>
              <a:t>Orne</a:t>
            </a:r>
            <a:r>
              <a:rPr lang="it-IT" sz="2000" dirty="0">
                <a:latin typeface="Footlight MT Light" charset="0"/>
                <a:ea typeface="Footlight MT Light" charset="0"/>
                <a:cs typeface="Footlight MT Light" charset="0"/>
              </a:rPr>
              <a:t> nel 1937.</a:t>
            </a:r>
          </a:p>
          <a:p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95263" y="324223"/>
            <a:ext cx="4191857" cy="1456267"/>
          </a:xfrm>
        </p:spPr>
        <p:txBody>
          <a:bodyPr>
            <a:normAutofit/>
          </a:bodyPr>
          <a:lstStyle/>
          <a:p>
            <a:r>
              <a:rPr lang="it-IT" sz="6600" dirty="0" smtClean="0">
                <a:latin typeface="Footlight MT Light" charset="0"/>
                <a:ea typeface="Footlight MT Light" charset="0"/>
                <a:cs typeface="Footlight MT Light" charset="0"/>
              </a:rPr>
              <a:t>Biografia</a:t>
            </a:r>
            <a:endParaRPr lang="it-IT" sz="66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7179" y="1703610"/>
            <a:ext cx="9667251" cy="15331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Carlo </a:t>
            </a:r>
            <a:r>
              <a:rPr lang="it-IT" sz="2400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e Nello appartenevano ad una famiglia molto </a:t>
            </a:r>
            <a:r>
              <a:rPr lang="it-IT" sz="2400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agiata</a:t>
            </a:r>
            <a:r>
              <a:rPr lang="it-IT" sz="2400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. Il padre </a:t>
            </a:r>
            <a:r>
              <a:rPr lang="it-IT" sz="2400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era </a:t>
            </a:r>
            <a:r>
              <a:rPr lang="it-IT" sz="2400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Giuseppe Emanuele Rosselli, livornese, e la madre, Enrichetta Nathan, sorella del Gran Maestro massone e sindaco di Roma dal 1907 al 1913.</a:t>
            </a:r>
          </a:p>
          <a:p>
            <a:endParaRPr lang="it-IT" sz="24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7626">
            <a:off x="1253304" y="3743228"/>
            <a:ext cx="3555002" cy="238730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7695">
            <a:off x="6544711" y="3735841"/>
            <a:ext cx="25273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476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25060" y="749625"/>
            <a:ext cx="3680885" cy="1371600"/>
          </a:xfrm>
        </p:spPr>
        <p:txBody>
          <a:bodyPr>
            <a:noAutofit/>
          </a:bodyPr>
          <a:lstStyle/>
          <a:p>
            <a:r>
              <a:rPr lang="it-IT" sz="4400" dirty="0" smtClean="0">
                <a:latin typeface="Lucida Handwriting" charset="0"/>
                <a:ea typeface="Lucida Handwriting" charset="0"/>
                <a:cs typeface="Lucida Handwriting" charset="0"/>
              </a:rPr>
              <a:t>Carlo rosselli</a:t>
            </a:r>
            <a:endParaRPr lang="it-IT" sz="44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5571" y="1566497"/>
            <a:ext cx="3834790" cy="4482611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25059" y="2273626"/>
            <a:ext cx="3680885" cy="3775482"/>
          </a:xfrm>
        </p:spPr>
        <p:txBody>
          <a:bodyPr>
            <a:noAutofit/>
          </a:bodyPr>
          <a:lstStyle/>
          <a:p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Carlo Rosselli, nato a Roma il 16 novembre 1899 è </a:t>
            </a:r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stato </a:t>
            </a:r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un importante storico, giornalista, politico, filosofo, attivista e antifascista italiano. Fu il teorico del “socialismo liberale”, un socialismo non marxista riformista ispirato al laburismo inglese.</a:t>
            </a:r>
            <a:endParaRPr lang="it-IT" sz="24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32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826476" y="619369"/>
            <a:ext cx="3182815" cy="1432821"/>
          </a:xfrm>
        </p:spPr>
        <p:txBody>
          <a:bodyPr>
            <a:noAutofit/>
          </a:bodyPr>
          <a:lstStyle/>
          <a:p>
            <a:r>
              <a:rPr lang="it-IT" sz="4400" dirty="0" smtClean="0">
                <a:latin typeface="Lucida Handwriting" charset="0"/>
                <a:ea typeface="Lucida Handwriting" charset="0"/>
                <a:cs typeface="Lucida Handwriting" charset="0"/>
              </a:rPr>
              <a:t>Nello Rosselli</a:t>
            </a:r>
            <a:endParaRPr lang="it-IT" sz="44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pic>
        <p:nvPicPr>
          <p:cNvPr id="9" name="Segnaposto contenuto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8369" y="1068753"/>
            <a:ext cx="3798277" cy="4687277"/>
          </a:xfrm>
        </p:spPr>
      </p:pic>
      <p:sp>
        <p:nvSpPr>
          <p:cNvPr id="8" name="Segnaposto testo 7"/>
          <p:cNvSpPr>
            <a:spLocks noGrp="1"/>
          </p:cNvSpPr>
          <p:nvPr>
            <p:ph type="body" sz="half" idx="2"/>
          </p:nvPr>
        </p:nvSpPr>
        <p:spPr>
          <a:xfrm>
            <a:off x="826476" y="2274928"/>
            <a:ext cx="3680885" cy="3481102"/>
          </a:xfrm>
        </p:spPr>
        <p:txBody>
          <a:bodyPr>
            <a:noAutofit/>
          </a:bodyPr>
          <a:lstStyle/>
          <a:p>
            <a:r>
              <a:rPr lang="it-IT" sz="2400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Nello </a:t>
            </a:r>
            <a:r>
              <a:rPr lang="it-IT" sz="2400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Rosselli nato a Roma il 29 Novembre 1990 era uno storico, giornalista e docente </a:t>
            </a:r>
            <a:r>
              <a:rPr lang="it-IT" sz="2400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universitario.</a:t>
            </a:r>
          </a:p>
          <a:p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Fece </a:t>
            </a:r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parte </a:t>
            </a:r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dei fondatori </a:t>
            </a:r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de </a:t>
            </a:r>
            <a:r>
              <a:rPr lang="it-IT" sz="2400" i="1" dirty="0">
                <a:latin typeface="Footlight MT Light" charset="0"/>
                <a:ea typeface="Footlight MT Light" charset="0"/>
                <a:cs typeface="Footlight MT Light" charset="0"/>
              </a:rPr>
              <a:t>L'Italia </a:t>
            </a:r>
            <a:r>
              <a:rPr lang="it-IT" sz="2400" i="1" dirty="0" smtClean="0">
                <a:latin typeface="Footlight MT Light" charset="0"/>
                <a:ea typeface="Footlight MT Light" charset="0"/>
                <a:cs typeface="Footlight MT Light" charset="0"/>
              </a:rPr>
              <a:t>Libera </a:t>
            </a:r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insieme al fratello, </a:t>
            </a:r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fondò il Circolo di Cultura, chiuso </a:t>
            </a:r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dai fascisti nel 1925.</a:t>
            </a:r>
            <a:endParaRPr lang="it-IT" sz="24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2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 smtClean="0">
                <a:latin typeface="Lucida Handwriting" charset="0"/>
                <a:ea typeface="Lucida Handwriting" charset="0"/>
                <a:cs typeface="Lucida Handwriting" charset="0"/>
              </a:rPr>
              <a:t>Storia</a:t>
            </a:r>
            <a:endParaRPr lang="it-IT" sz="44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685801" y="1910863"/>
            <a:ext cx="10131425" cy="3880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1917: i due fratelli fondano entrano in politica partecipando alla fondazione del giornale per studenti “noi giovani”.</a:t>
            </a:r>
          </a:p>
          <a:p>
            <a:pPr marL="0" indent="0">
              <a:buNone/>
            </a:pP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1922: Carlo Rosselli </a:t>
            </a:r>
            <a:r>
              <a:rPr lang="it-IT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il Circolo </a:t>
            </a:r>
            <a:r>
              <a:rPr lang="it-IT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degli Studi Sociali </a:t>
            </a:r>
            <a:r>
              <a:rPr lang="it-IT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antifascista e </a:t>
            </a:r>
            <a:r>
              <a:rPr lang="it-IT" dirty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aderisce al </a:t>
            </a:r>
            <a:r>
              <a:rPr lang="it-IT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PSU (Partito Socialista Unitario) 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FFFF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1926: Carlo fonda e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dirige 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il settimanale di ispirazione socialista Quarto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Stato. Successivamente organizza con Italo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Oxilia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, Sandro Pertini e Ferruccio Parri l’espatrio di Turati in Corsica. Mentre Turati, Pertini e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Oxilia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 proseguono per Nizza, Rosselli e Parri tornano Marina di Carrara dove vengono entrambi arrestati e detenuti nel carcere di Como.</a:t>
            </a:r>
          </a:p>
          <a:p>
            <a:pPr marL="0" indent="0">
              <a:buNone/>
            </a:pP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1927: Nel maggio del 1927 egli viene confinato a Lipari in attesa del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processo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e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poi, successivamente,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raggiunto dal fratello Nello, condannato a 5 anni di esilio.</a:t>
            </a:r>
          </a:p>
        </p:txBody>
      </p:sp>
    </p:spTree>
    <p:extLst>
      <p:ext uri="{BB962C8B-B14F-4D97-AF65-F5344CB8AC3E}">
        <p14:creationId xmlns:p14="http://schemas.microsoft.com/office/powerpoint/2010/main" val="10380449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4078" y="694267"/>
            <a:ext cx="10131425" cy="1456267"/>
          </a:xfrm>
        </p:spPr>
        <p:txBody>
          <a:bodyPr>
            <a:normAutofit/>
          </a:bodyPr>
          <a:lstStyle/>
          <a:p>
            <a:r>
              <a:rPr lang="it-IT" sz="4400" dirty="0" smtClean="0">
                <a:latin typeface="Lucida Handwriting" charset="0"/>
                <a:ea typeface="Lucida Handwriting" charset="0"/>
                <a:cs typeface="Lucida Handwriting" charset="0"/>
              </a:rPr>
              <a:t>Storia </a:t>
            </a:r>
            <a:endParaRPr lang="it-IT" sz="44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3063" y="2150534"/>
            <a:ext cx="10131425" cy="3649133"/>
          </a:xfrm>
        </p:spPr>
        <p:txBody>
          <a:bodyPr/>
          <a:lstStyle/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1929: Nel luglio 1929 Carlo Rosselli evade da Lipari con l’aiuto dell’amico Italo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Oxilia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 insieme a Francesco Fausto Nitti ed Emilio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Lossu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, rifugiandosi in Francia e fondando successivamente il movimento antifascista “Giustizia e Libertà”.</a:t>
            </a:r>
          </a:p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1936: In Spagna scoppia la guerra civile tra l’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esercito monarchico e quello repubblicano. Rosselli è da subito attivo come sostenitore delle forze repubblicane.</a:t>
            </a:r>
          </a:p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1937: Rientrato dalla guerra, Carlo soggiorna a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Bagnoles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-de-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l’Orne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 per sottoporsi a cure termali, e viene successivamente raggiunto dal fratello Nello.</a:t>
            </a:r>
          </a:p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Il 9 giugno 1937, nei pressi della cittadina francese i due fratelli cadono nell’agguato teso loro da alcuni miliziani del gruppo filofascista “la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Cagoule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” e vengono massacrati e uccisi a colpi di arma da fuoco e coltellate. Mandanti del duplice omicidio, Mussolini insieme a Galeazzo Ciano e ad alcuni officiali della SIM (servizio informazioni militari).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06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7532">
            <a:off x="597741" y="2505140"/>
            <a:ext cx="3821378" cy="3411415"/>
          </a:xfrm>
        </p:spPr>
      </p:pic>
      <p:pic>
        <p:nvPicPr>
          <p:cNvPr id="9" name="Segnaposto contenuto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149945">
            <a:off x="8733311" y="503782"/>
            <a:ext cx="2685370" cy="3649662"/>
          </a:xfr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1717">
            <a:off x="5247291" y="3666095"/>
            <a:ext cx="3022600" cy="26924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1097" y="281352"/>
            <a:ext cx="2159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7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latin typeface="Lucida Handwriting" charset="0"/>
                <a:ea typeface="Lucida Handwriting" charset="0"/>
                <a:cs typeface="Lucida Handwriting" charset="0"/>
              </a:rPr>
              <a:t>Funerale</a:t>
            </a:r>
            <a:endParaRPr lang="it-IT" sz="48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i="1" dirty="0" smtClean="0">
                <a:latin typeface="Footlight MT Light" charset="0"/>
                <a:ea typeface="Footlight MT Light" charset="0"/>
                <a:cs typeface="Footlight MT Light" charset="0"/>
              </a:rPr>
              <a:t>Parigi</a:t>
            </a:r>
            <a:r>
              <a:rPr lang="it-IT" i="1" dirty="0">
                <a:latin typeface="Footlight MT Light" charset="0"/>
                <a:ea typeface="Footlight MT Light" charset="0"/>
                <a:cs typeface="Footlight MT Light" charset="0"/>
              </a:rPr>
              <a:t>, 19 giugno 1937, funerali di Carlo e Nello Rosselli. Tra le persone in corteo (diretto al cimitero </a:t>
            </a:r>
            <a:r>
              <a:rPr lang="it-IT" i="1" dirty="0" err="1">
                <a:latin typeface="Footlight MT Light" charset="0"/>
                <a:ea typeface="Footlight MT Light" charset="0"/>
                <a:cs typeface="Footlight MT Light" charset="0"/>
              </a:rPr>
              <a:t>Père</a:t>
            </a:r>
            <a:r>
              <a:rPr lang="it-IT" i="1" dirty="0">
                <a:latin typeface="Footlight MT Light" charset="0"/>
                <a:ea typeface="Footlight MT Light" charset="0"/>
                <a:cs typeface="Footlight MT Light" charset="0"/>
              </a:rPr>
              <a:t> </a:t>
            </a:r>
            <a:r>
              <a:rPr lang="it-IT" i="1" dirty="0" err="1">
                <a:latin typeface="Footlight MT Light" charset="0"/>
                <a:ea typeface="Footlight MT Light" charset="0"/>
                <a:cs typeface="Footlight MT Light" charset="0"/>
              </a:rPr>
              <a:t>Lachaise</a:t>
            </a:r>
            <a:r>
              <a:rPr lang="it-IT" i="1" dirty="0">
                <a:latin typeface="Footlight MT Light" charset="0"/>
                <a:ea typeface="Footlight MT Light" charset="0"/>
                <a:cs typeface="Footlight MT Light" charset="0"/>
              </a:rPr>
              <a:t>), si vedono, in primo piano, Renato </a:t>
            </a:r>
            <a:r>
              <a:rPr lang="it-IT" i="1" dirty="0" err="1">
                <a:latin typeface="Footlight MT Light" charset="0"/>
                <a:ea typeface="Footlight MT Light" charset="0"/>
                <a:cs typeface="Footlight MT Light" charset="0"/>
              </a:rPr>
              <a:t>Pierleoni</a:t>
            </a:r>
            <a:r>
              <a:rPr lang="it-IT" i="1" dirty="0">
                <a:latin typeface="Footlight MT Light" charset="0"/>
                <a:ea typeface="Footlight MT Light" charset="0"/>
                <a:cs typeface="Footlight MT Light" charset="0"/>
              </a:rPr>
              <a:t>, impegnato a portare la bandiera di GL, e Aldo </a:t>
            </a:r>
            <a:r>
              <a:rPr lang="it-IT" i="1" dirty="0" err="1">
                <a:latin typeface="Footlight MT Light" charset="0"/>
                <a:ea typeface="Footlight MT Light" charset="0"/>
                <a:cs typeface="Footlight MT Light" charset="0"/>
              </a:rPr>
              <a:t>Garosci</a:t>
            </a:r>
            <a:r>
              <a:rPr lang="it-IT" i="1" dirty="0">
                <a:latin typeface="Footlight MT Light" charset="0"/>
                <a:ea typeface="Footlight MT Light" charset="0"/>
                <a:cs typeface="Footlight MT Light" charset="0"/>
              </a:rPr>
              <a:t>, che regge un cuscino su cui sono disposti il cappello e la tuta da miliziano utilizzati da Carlo Rosselli durante la guerra civile spagnola.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  <a:p>
            <a:endParaRPr lang="it-IT" dirty="0"/>
          </a:p>
        </p:txBody>
      </p:sp>
      <p:pic>
        <p:nvPicPr>
          <p:cNvPr id="10" name="Segnaposto contenuto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800" y="2219564"/>
            <a:ext cx="4995863" cy="3493610"/>
          </a:xfrm>
        </p:spPr>
      </p:pic>
    </p:spTree>
    <p:extLst>
      <p:ext uri="{BB962C8B-B14F-4D97-AF65-F5344CB8AC3E}">
        <p14:creationId xmlns:p14="http://schemas.microsoft.com/office/powerpoint/2010/main" val="9408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8327" y="682839"/>
            <a:ext cx="4381255" cy="3194894"/>
          </a:xfrm>
          <a:prstGeom prst="rect">
            <a:avLst/>
          </a:prstGeom>
        </p:spPr>
      </p:pic>
      <p:pic>
        <p:nvPicPr>
          <p:cNvPr id="9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398547" y="3066075"/>
            <a:ext cx="3810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it-IT" sz="6000" dirty="0" smtClean="0">
                <a:latin typeface="Lucida Handwriting" charset="0"/>
                <a:ea typeface="Lucida Handwriting" charset="0"/>
                <a:cs typeface="Lucida Handwriting" charset="0"/>
              </a:rPr>
              <a:t>Opere</a:t>
            </a:r>
            <a:endParaRPr lang="it-IT" sz="6000" dirty="0">
              <a:latin typeface="Lucida Handwriting" charset="0"/>
              <a:ea typeface="Lucida Handwriting" charset="0"/>
              <a:cs typeface="Lucida Handwriting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 err="1" smtClean="0">
                <a:latin typeface="Footlight MT Light" charset="0"/>
                <a:ea typeface="Footlight MT Light" charset="0"/>
                <a:cs typeface="Footlight MT Light" charset="0"/>
              </a:rPr>
              <a:t>Socialisme</a:t>
            </a:r>
            <a:r>
              <a:rPr lang="it-IT" i="1" dirty="0" smtClean="0">
                <a:latin typeface="Footlight MT Light" charset="0"/>
                <a:ea typeface="Footlight MT Light" charset="0"/>
                <a:cs typeface="Footlight MT Light" charset="0"/>
              </a:rPr>
              <a:t> liberal (1930, Parigi)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di Carlo Rosselli. Il 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libro è una critica appassionata del marxismo. </a:t>
            </a:r>
            <a:endParaRPr lang="it-IT" dirty="0" smtClean="0">
              <a:latin typeface="Footlight MT Light" charset="0"/>
              <a:ea typeface="Footlight MT Light" charset="0"/>
              <a:cs typeface="Footlight MT Light" charset="0"/>
            </a:endParaRPr>
          </a:p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Giustizia e Libertà (di entrambi i fratelli).</a:t>
            </a:r>
          </a:p>
          <a:p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«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Il Quarto Stato»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di Pietro Nenni e Carlo Rosselli</a:t>
            </a:r>
            <a:r>
              <a:rPr lang="it-IT" dirty="0" smtClean="0">
                <a:latin typeface="Helvetica" charset="0"/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01171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3743217" y="2661007"/>
            <a:ext cx="7636089" cy="923340"/>
          </a:xfrm>
        </p:spPr>
        <p:txBody>
          <a:bodyPr/>
          <a:lstStyle/>
          <a:p>
            <a:r>
              <a:rPr lang="it-IT" dirty="0" err="1" smtClean="0">
                <a:latin typeface="Hannotate TC" charset="-120"/>
                <a:ea typeface="Hannotate TC" charset="-120"/>
                <a:cs typeface="Hannotate TC" charset="-120"/>
              </a:rPr>
              <a:t>GRAZie</a:t>
            </a:r>
            <a:r>
              <a:rPr lang="it-IT" dirty="0" smtClean="0">
                <a:latin typeface="Hannotate TC" charset="-120"/>
                <a:ea typeface="Hannotate TC" charset="-120"/>
                <a:cs typeface="Hannotate TC" charset="-120"/>
              </a:rPr>
              <a:t> dell’attenzione </a:t>
            </a:r>
            <a:endParaRPr lang="it-IT" dirty="0">
              <a:latin typeface="Hannotate TC" charset="-120"/>
              <a:ea typeface="Hannotate TC" charset="-120"/>
              <a:cs typeface="Hannotate TC" charset="-120"/>
            </a:endParaRPr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3962398" y="3861750"/>
            <a:ext cx="7197726" cy="1405467"/>
          </a:xfrm>
        </p:spPr>
        <p:txBody>
          <a:bodyPr/>
          <a:lstStyle/>
          <a:p>
            <a:r>
              <a:rPr lang="it-IT" sz="2800" dirty="0" smtClean="0">
                <a:latin typeface="Footlight MT Light" charset="0"/>
                <a:ea typeface="Footlight MT Light" charset="0"/>
                <a:cs typeface="Footlight MT Light" charset="0"/>
              </a:rPr>
              <a:t>Sara </a:t>
            </a:r>
            <a:r>
              <a:rPr lang="it-IT" sz="2800" dirty="0" err="1" smtClean="0">
                <a:latin typeface="Footlight MT Light" charset="0"/>
                <a:ea typeface="Footlight MT Light" charset="0"/>
                <a:cs typeface="Footlight MT Light" charset="0"/>
              </a:rPr>
              <a:t>reganati</a:t>
            </a:r>
            <a:endParaRPr lang="it-IT" sz="2800" dirty="0" smtClean="0">
              <a:latin typeface="Footlight MT Light" charset="0"/>
              <a:ea typeface="Footlight MT Light" charset="0"/>
              <a:cs typeface="Footlight MT Light" charset="0"/>
            </a:endParaRPr>
          </a:p>
          <a:p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  <a:hlinkClick r:id="rId2"/>
              </a:rPr>
              <a:t>www.youtube.com/watch?v=Gm1Irr8POTo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37859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361</TotalTime>
  <Words>586</Words>
  <Application>Microsoft Macintosh PowerPoint</Application>
  <PresentationFormat>Personalizzato</PresentationFormat>
  <Paragraphs>30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Celestiale</vt:lpstr>
      <vt:lpstr>I Fratelli rosselli</vt:lpstr>
      <vt:lpstr>Biografia</vt:lpstr>
      <vt:lpstr>Carlo rosselli</vt:lpstr>
      <vt:lpstr>Nello Rosselli</vt:lpstr>
      <vt:lpstr>Storia</vt:lpstr>
      <vt:lpstr>Storia </vt:lpstr>
      <vt:lpstr>Presentazione di PowerPoint</vt:lpstr>
      <vt:lpstr>Funerale</vt:lpstr>
      <vt:lpstr>Presentazione di PowerPoint</vt:lpstr>
      <vt:lpstr>Opere</vt:lpstr>
      <vt:lpstr>GRAZie dell’attenzione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Fratelli rosselli</dc:title>
  <dc:creator>sara reganati</dc:creator>
  <cp:lastModifiedBy>Valentina Felici</cp:lastModifiedBy>
  <cp:revision>26</cp:revision>
  <dcterms:created xsi:type="dcterms:W3CDTF">2016-03-13T09:48:26Z</dcterms:created>
  <dcterms:modified xsi:type="dcterms:W3CDTF">2016-03-19T10:30:18Z</dcterms:modified>
</cp:coreProperties>
</file>