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FFF8"/>
    <a:srgbClr val="5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6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5816F-D43D-40D1-9B38-E1A2C18F0972}" type="datetime1">
              <a:rPr lang="en-US" smtClean="0"/>
              <a:pPr/>
              <a:t>15/03/16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20DFC-E2D5-4BD6-B744-D8DEEAB5F7C2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t.wikipedia.org/" TargetMode="External"/><Relationship Id="rId4" Type="http://schemas.openxmlformats.org/officeDocument/2006/relationships/hyperlink" Target="https://www.google.it/imghp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rtefascista.it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 rot="-900000">
            <a:off x="494176" y="3640966"/>
            <a:ext cx="5985159" cy="1606102"/>
          </a:xfrm>
        </p:spPr>
        <p:txBody>
          <a:bodyPr>
            <a:noAutofit/>
            <a:scene3d>
              <a:camera prst="perspectiveFront"/>
              <a:lightRig rig="threePt" dir="t"/>
            </a:scene3d>
          </a:bodyPr>
          <a:lstStyle/>
          <a:p>
            <a:r>
              <a:rPr lang="it-IT" sz="6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L’ARTE NEL FASCISMO</a:t>
            </a:r>
            <a:endParaRPr lang="it-IT" sz="6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magine 4" descr="MussoliniAviator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259" y="0"/>
            <a:ext cx="3759741" cy="457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00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411368" y="217419"/>
            <a:ext cx="4658735" cy="5077623"/>
          </a:xfr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chemeClr val="tx1"/>
                </a:solidFill>
              </a:rPr>
              <a:t>D</a:t>
            </a:r>
            <a:r>
              <a:rPr lang="it-IT" dirty="0" smtClean="0">
                <a:solidFill>
                  <a:schemeClr val="tx1"/>
                </a:solidFill>
              </a:rPr>
              <a:t>urante </a:t>
            </a:r>
            <a:r>
              <a:rPr lang="it-IT" dirty="0">
                <a:solidFill>
                  <a:schemeClr val="tx1"/>
                </a:solidFill>
              </a:rPr>
              <a:t>il "</a:t>
            </a:r>
            <a:r>
              <a:rPr lang="it-IT" dirty="0" smtClean="0">
                <a:solidFill>
                  <a:schemeClr val="tx1"/>
                </a:solidFill>
              </a:rPr>
              <a:t>Ventennio” ,</a:t>
            </a:r>
            <a:endParaRPr lang="it-IT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>
                <a:solidFill>
                  <a:schemeClr val="tx1"/>
                </a:solidFill>
              </a:rPr>
              <a:t>gli Italiani, guidati dal Capo del Governo </a:t>
            </a:r>
            <a:r>
              <a:rPr lang="it-IT" dirty="0" smtClean="0">
                <a:solidFill>
                  <a:schemeClr val="tx1"/>
                </a:solidFill>
              </a:rPr>
              <a:t>Benito </a:t>
            </a:r>
            <a:r>
              <a:rPr lang="it-IT" dirty="0">
                <a:solidFill>
                  <a:schemeClr val="tx1"/>
                </a:solidFill>
              </a:rPr>
              <a:t>Mussolini,  riuscirono a realizzare il secondo Rinascimento Italiano</a:t>
            </a:r>
            <a:r>
              <a:rPr lang="it-IT" dirty="0" smtClean="0">
                <a:solidFill>
                  <a:schemeClr val="tx1"/>
                </a:solidFill>
              </a:rPr>
              <a:t>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0" y="5295042"/>
            <a:ext cx="846000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dirty="0"/>
              <a:t>Vengono proposti i vari aspetti dell' Arte: Architettura, Pittura e Scultura, nel periodo che va dal 1922 al 1944.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Freccia destra con strisce 9"/>
          <p:cNvSpPr/>
          <p:nvPr/>
        </p:nvSpPr>
        <p:spPr>
          <a:xfrm rot="5400000">
            <a:off x="1811525" y="4053158"/>
            <a:ext cx="1606095" cy="877674"/>
          </a:xfrm>
          <a:prstGeom prst="striped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pic>
        <p:nvPicPr>
          <p:cNvPr id="14" name="Immagine 13" descr="images-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0" y="158651"/>
            <a:ext cx="36830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1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9375" y="1600200"/>
            <a:ext cx="8229600" cy="4525963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it-IT" dirty="0" smtClean="0">
                <a:solidFill>
                  <a:srgbClr val="008000"/>
                </a:solidFill>
              </a:rPr>
              <a:t>ARCHITETTURA</a:t>
            </a:r>
          </a:p>
          <a:p>
            <a:pPr>
              <a:buFont typeface="Arial"/>
              <a:buChar char="•"/>
            </a:pPr>
            <a:endParaRPr lang="it-IT" dirty="0"/>
          </a:p>
          <a:p>
            <a:pPr>
              <a:buFont typeface="Arial"/>
              <a:buChar char="•"/>
            </a:pPr>
            <a:endParaRPr lang="it-IT" dirty="0" smtClean="0"/>
          </a:p>
          <a:p>
            <a:pPr>
              <a:buFont typeface="Arial"/>
              <a:buChar char="•"/>
            </a:pPr>
            <a:r>
              <a:rPr lang="it-IT" dirty="0" smtClean="0"/>
              <a:t>PITTURA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>
                <a:solidFill>
                  <a:srgbClr val="FF0000"/>
                </a:solidFill>
              </a:rPr>
              <a:t>SCULTURA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 descr="(WEB)(OK)-21--Milano---San-Sepolcro---600---(3)-Romano--provaP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759" y="429324"/>
            <a:ext cx="3792360" cy="2844270"/>
          </a:xfrm>
          <a:prstGeom prst="rect">
            <a:avLst/>
          </a:prstGeom>
        </p:spPr>
      </p:pic>
      <p:pic>
        <p:nvPicPr>
          <p:cNvPr id="5" name="Immagine 4" descr="(WEB)(OK)-3--Crali-Tullio---Naso-sulla-città---1939-cop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173" y="2172421"/>
            <a:ext cx="3631143" cy="3231717"/>
          </a:xfrm>
          <a:prstGeom prst="rect">
            <a:avLst/>
          </a:prstGeom>
        </p:spPr>
      </p:pic>
      <p:pic>
        <p:nvPicPr>
          <p:cNvPr id="6" name="Immagine 5" descr="(WEB)(OK)-22--Roma---Foro-Mussolini-selez---Roman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876" y="4263076"/>
            <a:ext cx="3349074" cy="259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4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49375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Il complesso, voluto da Benito Mussolini, fu pianificato per celebrare i vent'anni della marcia su Roma e della presa del potere da parte del fascismo, in occasione di una fastosa fiera internazionale. </a:t>
            </a: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 </a:t>
            </a:r>
          </a:p>
          <a:p>
            <a:pPr marL="0" indent="0">
              <a:buNone/>
            </a:pPr>
            <a:r>
              <a:rPr lang="it-IT" dirty="0" smtClean="0"/>
              <a:t>La </a:t>
            </a:r>
            <a:r>
              <a:rPr lang="it-IT" dirty="0"/>
              <a:t>manifestazione, ideata a partire dal 1935 su proposta di Giuseppe Bottai sul modello delle precedenti esposizioni universali, si sarebbe dovuta tenere negli anni 1941-1942.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8000"/>
                </a:solidFill>
              </a:rPr>
              <a:t>ARCHITETTURA: EUR</a:t>
            </a:r>
            <a:endParaRPr lang="it-IT" dirty="0">
              <a:solidFill>
                <a:srgbClr val="008000"/>
              </a:solidFill>
            </a:endParaRPr>
          </a:p>
        </p:txBody>
      </p:sp>
      <p:pic>
        <p:nvPicPr>
          <p:cNvPr id="6" name="Immagine 5" descr="Unknown-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697" y="3042287"/>
            <a:ext cx="3251200" cy="2501900"/>
          </a:xfrm>
          <a:prstGeom prst="rect">
            <a:avLst/>
          </a:prstGeom>
        </p:spPr>
      </p:pic>
      <p:sp>
        <p:nvSpPr>
          <p:cNvPr id="7" name="Freccia destra con strisce 6"/>
          <p:cNvSpPr/>
          <p:nvPr/>
        </p:nvSpPr>
        <p:spPr>
          <a:xfrm rot="5400000">
            <a:off x="3720200" y="3291481"/>
            <a:ext cx="1251990" cy="1019644"/>
          </a:xfrm>
          <a:prstGeom prst="stripedRightArrow">
            <a:avLst/>
          </a:prstGeom>
          <a:solidFill>
            <a:srgbClr val="50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509328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06802" y="133343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Nel 1936, il Commissario generale dell'Ente E42 (Esposizione 1942), Vittorio Cini, presentò a Mussolini una rosa dei maggiori nomi </a:t>
            </a:r>
            <a:r>
              <a:rPr lang="it-IT" dirty="0" smtClean="0"/>
              <a:t>dell'</a:t>
            </a:r>
            <a:r>
              <a:rPr lang="it-IT" dirty="0" err="1" smtClean="0"/>
              <a:t>architettura.Tra</a:t>
            </a:r>
            <a:r>
              <a:rPr lang="it-IT" dirty="0" smtClean="0"/>
              <a:t> </a:t>
            </a:r>
            <a:r>
              <a:rPr lang="it-IT" dirty="0"/>
              <a:t>i numerosi nomi proposti, vennero scelti gli architetti</a:t>
            </a:r>
            <a:r>
              <a:rPr lang="it-IT" dirty="0">
                <a:solidFill>
                  <a:srgbClr val="FF0000"/>
                </a:solidFill>
              </a:rPr>
              <a:t> Piacentini </a:t>
            </a:r>
            <a:r>
              <a:rPr lang="it-IT" dirty="0"/>
              <a:t>(il quale ebbe anche la direzione del progetto), Calza Bini, Pagano, </a:t>
            </a:r>
            <a:r>
              <a:rPr lang="it-IT" dirty="0" err="1"/>
              <a:t>Piccinato</a:t>
            </a:r>
            <a:r>
              <a:rPr lang="it-IT" dirty="0"/>
              <a:t>, Vietti e Rossi</a:t>
            </a:r>
            <a:r>
              <a:rPr lang="it-IT" dirty="0" smtClean="0"/>
              <a:t>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Originariamente noto come E42, il suo nome fu variato in </a:t>
            </a:r>
            <a:r>
              <a:rPr lang="it-IT" dirty="0">
                <a:solidFill>
                  <a:srgbClr val="008000"/>
                </a:solidFill>
              </a:rPr>
              <a:t>E.U.R. </a:t>
            </a:r>
            <a:r>
              <a:rPr lang="it-IT" dirty="0"/>
              <a:t>(acronimo di Esposizione Universale di Roma).</a:t>
            </a:r>
          </a:p>
        </p:txBody>
      </p:sp>
      <p:pic>
        <p:nvPicPr>
          <p:cNvPr id="4" name="Immagine 3" descr="Unknown-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109" y="3268004"/>
            <a:ext cx="2362200" cy="3429000"/>
          </a:xfrm>
          <a:prstGeom prst="rect">
            <a:avLst/>
          </a:prstGeom>
        </p:spPr>
      </p:pic>
      <p:pic>
        <p:nvPicPr>
          <p:cNvPr id="5" name="Immagine 4" descr="Unknown-7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204" y="3482666"/>
            <a:ext cx="2692400" cy="3022600"/>
          </a:xfrm>
          <a:prstGeom prst="rect">
            <a:avLst/>
          </a:prstGeom>
        </p:spPr>
      </p:pic>
      <p:sp>
        <p:nvSpPr>
          <p:cNvPr id="6" name="Freccia destra con strisce 5"/>
          <p:cNvSpPr/>
          <p:nvPr/>
        </p:nvSpPr>
        <p:spPr>
          <a:xfrm>
            <a:off x="3863284" y="4659306"/>
            <a:ext cx="1443950" cy="886126"/>
          </a:xfrm>
          <a:prstGeom prst="stripedRightArrow">
            <a:avLst/>
          </a:prstGeom>
          <a:solidFill>
            <a:srgbClr val="50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758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3860" y="56266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L'esposizione, tuttavia, non ebbe mai luogo a causa dello scoppio della seconda guerra mondiale, e il progetto originario non fu mai portato a termine: il progetto definitivo fu infatti presentato nel </a:t>
            </a:r>
            <a:r>
              <a:rPr lang="it-IT" dirty="0">
                <a:solidFill>
                  <a:srgbClr val="008000"/>
                </a:solidFill>
              </a:rPr>
              <a:t>1939</a:t>
            </a:r>
            <a:r>
              <a:rPr lang="it-IT" dirty="0"/>
              <a:t>, a guerra iniziata, e i lavori </a:t>
            </a:r>
            <a:r>
              <a:rPr lang="it-IT" dirty="0" smtClean="0"/>
              <a:t>si </a:t>
            </a:r>
            <a:r>
              <a:rPr lang="it-IT" dirty="0"/>
              <a:t>interruppero solo tre anni dopo, proprio nell'anno 1942 nel quale, secondo le intenzioni, il complesso avrebbe dovuto essere inaugurato.</a:t>
            </a:r>
          </a:p>
        </p:txBody>
      </p:sp>
      <p:pic>
        <p:nvPicPr>
          <p:cNvPr id="4" name="Immagine 3" descr="220px-Eur195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342" y="4663191"/>
            <a:ext cx="3240658" cy="219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4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5597" y="2125278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dirty="0"/>
              <a:t>Alfredo Ambrosi (Roma, 1901 – Verona, 1945) è stato un pittore italiano.</a:t>
            </a:r>
          </a:p>
          <a:p>
            <a:pPr marL="0" indent="0">
              <a:buNone/>
            </a:pPr>
            <a:r>
              <a:rPr lang="it-IT" dirty="0"/>
              <a:t>Pittore del secondo futurismo, si dedicò prevalentemente all'</a:t>
            </a:r>
            <a:r>
              <a:rPr lang="it-IT" dirty="0" err="1">
                <a:solidFill>
                  <a:srgbClr val="008000"/>
                </a:solidFill>
              </a:rPr>
              <a:t>aeropittura</a:t>
            </a:r>
            <a:r>
              <a:rPr lang="it-IT" dirty="0"/>
              <a:t>. La sua opera più famosa è l'</a:t>
            </a:r>
            <a:r>
              <a:rPr lang="it-IT" dirty="0" err="1"/>
              <a:t>Aeroritratto</a:t>
            </a:r>
            <a:r>
              <a:rPr lang="it-IT" dirty="0"/>
              <a:t> di Benito Mussolini aviatore o anche chiamata Ritratto di Mussolini davanti a una vista di Roma del 1930.</a:t>
            </a:r>
          </a:p>
        </p:txBody>
      </p:sp>
      <p:pic>
        <p:nvPicPr>
          <p:cNvPr id="4" name="Immagine 3" descr="MussoliniAviator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152"/>
            <a:ext cx="3121200" cy="3800520"/>
          </a:xfrm>
          <a:prstGeom prst="rect">
            <a:avLst/>
          </a:prstGeom>
        </p:spPr>
      </p:pic>
      <p:pic>
        <p:nvPicPr>
          <p:cNvPr id="6" name="Immagine 5" descr="(WEB)(OK)-6--Ambrosi-Gauro-Alfredo---Colosseo---6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062" y="3048152"/>
            <a:ext cx="4277938" cy="3807365"/>
          </a:xfrm>
          <a:prstGeom prst="rect">
            <a:avLst/>
          </a:prstGeom>
        </p:spPr>
      </p:pic>
      <p:sp>
        <p:nvSpPr>
          <p:cNvPr id="7" name="Freccia destra con strisce 6"/>
          <p:cNvSpPr/>
          <p:nvPr/>
        </p:nvSpPr>
        <p:spPr>
          <a:xfrm>
            <a:off x="3290946" y="4561565"/>
            <a:ext cx="1575116" cy="983867"/>
          </a:xfrm>
          <a:prstGeom prst="striped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375597" y="641832"/>
            <a:ext cx="8635297" cy="923330"/>
          </a:xfrm>
          <a:prstGeom prst="rect">
            <a:avLst/>
          </a:prstGeom>
          <a:solidFill>
            <a:schemeClr val="bg1"/>
          </a:solidFill>
          <a:ln>
            <a:solidFill>
              <a:srgbClr val="76C5EF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PITTURA: ALFREDO AMBROSI</a:t>
            </a:r>
            <a:endParaRPr lang="it-IT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5337116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8000"/>
                </a:solidFill>
              </a:rPr>
              <a:t>PRIMO CONTI</a:t>
            </a:r>
            <a:endParaRPr lang="it-IT" dirty="0">
              <a:solidFill>
                <a:srgbClr val="008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Primo Conti (Firenze, 16 ottobre 1900 – Fiesole, 12 novembre 1988) è stato un pittore, compositore e scrittore italiano.</a:t>
            </a:r>
          </a:p>
        </p:txBody>
      </p:sp>
      <p:pic>
        <p:nvPicPr>
          <p:cNvPr id="4" name="Immagine 3" descr="(WEB)(OK)-3--Conti-Primo--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650" y="2450725"/>
            <a:ext cx="5614363" cy="440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2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27FFF8"/>
                </a:solidFill>
              </a:rPr>
              <a:t>SCULTORI: </a:t>
            </a:r>
            <a:r>
              <a:rPr lang="it-IT" dirty="0">
                <a:solidFill>
                  <a:srgbClr val="27FFF8"/>
                </a:solidFill>
              </a:rPr>
              <a:t>ITALO GRISELLI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3604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it-IT" b="1" dirty="0"/>
              <a:t>Orlando Italo Griselli</a:t>
            </a:r>
            <a:r>
              <a:rPr lang="it-IT" dirty="0"/>
              <a:t>, prevalentemente indicato come </a:t>
            </a:r>
            <a:r>
              <a:rPr lang="it-IT" b="1" dirty="0"/>
              <a:t>Italo Griselli</a:t>
            </a:r>
            <a:r>
              <a:rPr lang="it-IT" dirty="0"/>
              <a:t> (Montescudaio, 10 agosto 1880 – Firenze, 4 agosto </a:t>
            </a:r>
            <a:r>
              <a:rPr lang="it-IT" dirty="0" smtClean="0"/>
              <a:t>1958) è stato uno scultore italiano.</a:t>
            </a:r>
            <a:endParaRPr lang="it-IT" dirty="0"/>
          </a:p>
        </p:txBody>
      </p:sp>
      <p:pic>
        <p:nvPicPr>
          <p:cNvPr id="4" name="Immagine 3" descr="(WEB)(OK)-3--Roma---E.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069" y="1757644"/>
            <a:ext cx="4038931" cy="5100356"/>
          </a:xfrm>
          <a:prstGeom prst="rect">
            <a:avLst/>
          </a:prstGeom>
        </p:spPr>
      </p:pic>
      <p:pic>
        <p:nvPicPr>
          <p:cNvPr id="5" name="Immagine 4" descr="Unknown-8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6200"/>
            <a:ext cx="2730500" cy="2971800"/>
          </a:xfrm>
          <a:prstGeom prst="rect">
            <a:avLst/>
          </a:prstGeom>
        </p:spPr>
      </p:pic>
      <p:sp>
        <p:nvSpPr>
          <p:cNvPr id="6" name="Freccia destra con strisce 5"/>
          <p:cNvSpPr/>
          <p:nvPr/>
        </p:nvSpPr>
        <p:spPr>
          <a:xfrm>
            <a:off x="3004777" y="4615231"/>
            <a:ext cx="1931642" cy="1019643"/>
          </a:xfrm>
          <a:prstGeom prst="stripedRightArrow">
            <a:avLst/>
          </a:prstGeom>
          <a:solidFill>
            <a:srgbClr val="27FFF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27FF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1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27FFF8"/>
                </a:solidFill>
              </a:rPr>
              <a:t>NAPOLEONE MARTINUZZI</a:t>
            </a:r>
            <a:endParaRPr lang="it-IT" dirty="0">
              <a:solidFill>
                <a:srgbClr val="27FFF8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Napoleone </a:t>
            </a:r>
            <a:r>
              <a:rPr lang="it-IT" dirty="0" err="1"/>
              <a:t>Martinuzzi</a:t>
            </a:r>
            <a:r>
              <a:rPr lang="it-IT" dirty="0"/>
              <a:t> (Murano, 31 maggio 1892 – Venezia, 15 maggio 1977) è stato uno scultore, artista, </a:t>
            </a:r>
            <a:r>
              <a:rPr lang="it-IT" dirty="0" smtClean="0"/>
              <a:t>imprenditore </a:t>
            </a:r>
            <a:r>
              <a:rPr lang="it-IT" dirty="0"/>
              <a:t>italiano.</a:t>
            </a:r>
          </a:p>
        </p:txBody>
      </p:sp>
      <p:pic>
        <p:nvPicPr>
          <p:cNvPr id="4" name="Immagine 3" descr="(WEB)(OK)-6---Ostia---Poste---2014---Gianni-Porcellini----IMG_947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347" y="3327259"/>
            <a:ext cx="4707654" cy="353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1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http://www.artefascista.it</a:t>
            </a:r>
            <a:r>
              <a:rPr lang="pl-PL" dirty="0" smtClean="0">
                <a:hlinkClick r:id="rId2"/>
              </a:rPr>
              <a:t>/</a:t>
            </a:r>
            <a:endParaRPr lang="pl-PL" dirty="0" smtClean="0"/>
          </a:p>
          <a:p>
            <a:endParaRPr lang="pl-PL" dirty="0"/>
          </a:p>
          <a:p>
            <a:r>
              <a:rPr lang="pl-PL" dirty="0">
                <a:hlinkClick r:id="rId3"/>
              </a:rPr>
              <a:t>h</a:t>
            </a:r>
            <a:r>
              <a:rPr lang="pl-PL" dirty="0" smtClean="0">
                <a:hlinkClick r:id="rId3"/>
              </a:rPr>
              <a:t>ttps</a:t>
            </a:r>
            <a:r>
              <a:rPr lang="pl-PL" dirty="0">
                <a:hlinkClick r:id="rId3"/>
              </a:rPr>
              <a:t>://it.</a:t>
            </a:r>
            <a:r>
              <a:rPr lang="pl-PL" b="1" dirty="0">
                <a:hlinkClick r:id="rId3"/>
              </a:rPr>
              <a:t>wikipedia</a:t>
            </a:r>
            <a:r>
              <a:rPr lang="pl-PL" dirty="0">
                <a:hlinkClick r:id="rId3"/>
              </a:rPr>
              <a:t>.org</a:t>
            </a:r>
            <a:r>
              <a:rPr lang="pl-PL" dirty="0" smtClean="0">
                <a:hlinkClick r:id="rId3"/>
              </a:rPr>
              <a:t>/</a:t>
            </a:r>
            <a:endParaRPr lang="pl-PL" dirty="0" smtClean="0"/>
          </a:p>
          <a:p>
            <a:endParaRPr lang="pl-PL" dirty="0"/>
          </a:p>
          <a:p>
            <a:r>
              <a:rPr lang="nl-NL" dirty="0" smtClean="0">
                <a:hlinkClick r:id="rId4"/>
              </a:rPr>
              <a:t>https</a:t>
            </a:r>
            <a:r>
              <a:rPr lang="nl-NL" dirty="0">
                <a:hlinkClick r:id="rId4"/>
              </a:rPr>
              <a:t>://www.</a:t>
            </a:r>
            <a:r>
              <a:rPr lang="nl-NL" b="1" dirty="0">
                <a:hlinkClick r:id="rId4"/>
              </a:rPr>
              <a:t>google</a:t>
            </a:r>
            <a:r>
              <a:rPr lang="nl-NL" dirty="0">
                <a:hlinkClick r:id="rId4"/>
              </a:rPr>
              <a:t>.it/</a:t>
            </a:r>
            <a:r>
              <a:rPr lang="nl-NL" dirty="0" smtClean="0">
                <a:hlinkClick r:id="rId4"/>
              </a:rPr>
              <a:t>imghp</a:t>
            </a:r>
            <a:endParaRPr lang="nl-NL" dirty="0" smtClean="0"/>
          </a:p>
          <a:p>
            <a:endParaRPr lang="nl-NL" dirty="0" smtClean="0"/>
          </a:p>
          <a:p>
            <a:endParaRPr lang="pl-PL" dirty="0" smtClean="0"/>
          </a:p>
          <a:p>
            <a:endParaRPr lang="pl-PL" dirty="0"/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1686092" y="480835"/>
            <a:ext cx="55214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FONTI UTILIZZATE:</a:t>
            </a:r>
            <a:endParaRPr lang="it-IT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904115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53807"/>
            <a:ext cx="8229600" cy="1143000"/>
          </a:xfrm>
        </p:spPr>
        <p:txBody>
          <a:bodyPr/>
          <a:lstStyle/>
          <a:p>
            <a:r>
              <a:rPr lang="it-IT" dirty="0"/>
              <a:t>GRAZIE PER L’ATTENZIONE😊</a:t>
            </a:r>
          </a:p>
        </p:txBody>
      </p:sp>
      <p:sp>
        <p:nvSpPr>
          <p:cNvPr id="4" name="Rettangolo 3"/>
          <p:cNvSpPr/>
          <p:nvPr/>
        </p:nvSpPr>
        <p:spPr>
          <a:xfrm>
            <a:off x="1364094" y="4684630"/>
            <a:ext cx="7417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andwriting - Dakota"/>
                <a:cs typeface="Handwriting - Dakota"/>
              </a:rPr>
              <a:t>FILIPPO TOSCANO</a:t>
            </a:r>
            <a:endParaRPr lang="it-IT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andwriting - Dakota"/>
              <a:cs typeface="Handwriting - Dakota"/>
            </a:endParaRPr>
          </a:p>
        </p:txBody>
      </p:sp>
    </p:spTree>
    <p:extLst>
      <p:ext uri="{BB962C8B-B14F-4D97-AF65-F5344CB8AC3E}">
        <p14:creationId xmlns:p14="http://schemas.microsoft.com/office/powerpoint/2010/main" val="4227704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Ne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Nero .thmx</Template>
  <TotalTime>160</TotalTime>
  <Words>435</Words>
  <Application>Microsoft Macintosh PowerPoint</Application>
  <PresentationFormat>Presentazione su schermo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Nero</vt:lpstr>
      <vt:lpstr>L’ARTE NEL FASCISMO</vt:lpstr>
      <vt:lpstr>Presentazione di PowerPoint</vt:lpstr>
      <vt:lpstr>Presentazione di PowerPoint</vt:lpstr>
      <vt:lpstr>ARCHITETTURA: EUR</vt:lpstr>
      <vt:lpstr>Presentazione di PowerPoint</vt:lpstr>
      <vt:lpstr>Presentazione di PowerPoint</vt:lpstr>
      <vt:lpstr>Presentazione di PowerPoint</vt:lpstr>
      <vt:lpstr>PRIMO CONTI</vt:lpstr>
      <vt:lpstr>SCULTORI: ITALO GRISELLI </vt:lpstr>
      <vt:lpstr>NAPOLEONE MARTINUZZI</vt:lpstr>
      <vt:lpstr>Presentazione di PowerPoint</vt:lpstr>
      <vt:lpstr>GRAZIE PER L’ATTENZIONE😊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L’ARTE NEL FASCISMO</dc:title>
  <dc:creator>Edoardo Toscano</dc:creator>
  <cp:lastModifiedBy>Edoardo Toscano</cp:lastModifiedBy>
  <cp:revision>16</cp:revision>
  <dcterms:created xsi:type="dcterms:W3CDTF">2016-03-12T15:23:26Z</dcterms:created>
  <dcterms:modified xsi:type="dcterms:W3CDTF">2016-03-15T19:41:05Z</dcterms:modified>
</cp:coreProperties>
</file>