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gif" ContentType="image/gif"/>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26" r:id="rId1"/>
    <p:sldMasterId id="2147483954" r:id="rId2"/>
  </p:sldMasterIdLst>
  <p:notesMasterIdLst>
    <p:notesMasterId r:id="rId17"/>
  </p:notesMasterIdLst>
  <p:sldIdLst>
    <p:sldId id="256" r:id="rId3"/>
    <p:sldId id="257" r:id="rId4"/>
    <p:sldId id="258" r:id="rId5"/>
    <p:sldId id="259" r:id="rId6"/>
    <p:sldId id="265" r:id="rId7"/>
    <p:sldId id="260" r:id="rId8"/>
    <p:sldId id="262" r:id="rId9"/>
    <p:sldId id="270" r:id="rId10"/>
    <p:sldId id="279" r:id="rId11"/>
    <p:sldId id="261" r:id="rId12"/>
    <p:sldId id="267" r:id="rId13"/>
    <p:sldId id="266" r:id="rId14"/>
    <p:sldId id="277" r:id="rId15"/>
    <p:sldId id="278" r:id="rId16"/>
  </p:sldIdLst>
  <p:sldSz cx="9144000" cy="6858000" type="screen4x3"/>
  <p:notesSz cx="6858000" cy="9144000"/>
  <p:defaultTex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SimSun"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SimSun"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SimSun"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SimSun"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SimSun"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SimSun"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SimSun"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SimSun"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SimSun" panose="02010600030101010101" pitchFamily="2" charset="-122"/>
        <a:cs typeface="+mn-cs"/>
      </a:defRPr>
    </a:lvl9pPr>
  </p:defaultTextStyle>
  <p:extLst>
    <p:ext uri="{EFAFB233-063F-42B5-8137-9DF3F51BA10A}">
      <p15:sldGuideLst xmlns:p15="http://schemas.microsoft.com/office/powerpoint/2012/main" xmlns="">
        <p15:guide id="1" orient="horz" pos="2166">
          <p15:clr>
            <a:srgbClr val="A4A3A4"/>
          </p15:clr>
        </p15:guide>
        <p15:guide id="2" pos="292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290E0"/>
    <a:srgbClr val="550396"/>
    <a:srgbClr val="F96E29"/>
    <a:srgbClr val="CD36D6"/>
    <a:srgbClr val="DF2D4F"/>
    <a:srgbClr val="EE1EEC"/>
    <a:srgbClr val="1BA432"/>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588" autoAdjust="0"/>
    <p:restoredTop sz="94660"/>
  </p:normalViewPr>
  <p:slideViewPr>
    <p:cSldViewPr snapToGrid="0">
      <p:cViewPr>
        <p:scale>
          <a:sx n="73" d="100"/>
          <a:sy n="73" d="100"/>
        </p:scale>
        <p:origin x="-656" y="-96"/>
      </p:cViewPr>
      <p:guideLst>
        <p:guide orient="horz" pos="2166"/>
        <p:guide pos="292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notesMaster" Target="notesMasters/notesMaster1.xml"/><Relationship Id="rId18" Type="http://schemas.openxmlformats.org/officeDocument/2006/relationships/printerSettings" Target="printerSettings/printerSettings1.bin"/><Relationship Id="rId19" Type="http://schemas.openxmlformats.org/officeDocument/2006/relationships/presProps" Target="presProps.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3074" name="页眉占位符 1"/>
          <p:cNvSpPr>
            <a:spLocks noGrp="1" noChangeArrowheads="1"/>
          </p:cNvSpPr>
          <p:nvPr>
            <p:ph type="hdr" sz="quarter"/>
          </p:nvPr>
        </p:nvSpPr>
        <p:spPr bwMode="auto">
          <a:xfrm>
            <a:off x="0" y="0"/>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1" hangingPunct="1">
              <a:defRPr sz="1200"/>
            </a:lvl1pPr>
          </a:lstStyle>
          <a:p>
            <a:endParaRPr lang="zh-CN" altLang="en-US"/>
          </a:p>
        </p:txBody>
      </p:sp>
      <p:sp>
        <p:nvSpPr>
          <p:cNvPr id="3075" name="日期占位符 2"/>
          <p:cNvSpPr>
            <a:spLocks noGrp="1" noChangeArrowheads="1"/>
          </p:cNvSpPr>
          <p:nvPr>
            <p:ph type="dt" idx="1"/>
          </p:nvPr>
        </p:nvSpPr>
        <p:spPr bwMode="auto">
          <a:xfrm>
            <a:off x="3884613" y="0"/>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r" eaLnBrk="1" hangingPunct="1">
              <a:defRPr sz="1200"/>
            </a:lvl1pPr>
          </a:lstStyle>
          <a:p>
            <a:fld id="{DFE90C70-F55D-4346-919F-93ED230AF3B4}" type="datetimeFigureOut">
              <a:rPr lang="zh-CN" altLang="it-IT"/>
              <a:pPr/>
              <a:t>16/03/16</a:t>
            </a:fld>
            <a:endParaRPr lang="zh-CN" altLang="en-US"/>
          </a:p>
        </p:txBody>
      </p:sp>
      <p:sp>
        <p:nvSpPr>
          <p:cNvPr id="3076" name="幻灯片图像占位符 3"/>
          <p:cNvSpPr>
            <a:spLocks noGrp="1" noRot="1" noChangeAspect="1" noChangeArrowheads="1"/>
          </p:cNvSpPr>
          <p:nvPr>
            <p:ph type="sldImg" idx="2"/>
          </p:nvPr>
        </p:nvSpPr>
        <p:spPr bwMode="auto">
          <a:xfrm>
            <a:off x="1371600" y="1143000"/>
            <a:ext cx="4114800" cy="308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3077" name="备注占位符 4"/>
          <p:cNvSpPr>
            <a:spLocks noGrp="1" noChangeArrowheads="1"/>
          </p:cNvSpPr>
          <p:nvPr>
            <p:ph type="body" sz="quarter" idx="3"/>
          </p:nvPr>
        </p:nvSpPr>
        <p:spPr bwMode="auto">
          <a:xfrm>
            <a:off x="685800" y="4400550"/>
            <a:ext cx="5486400"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模板来自于 </a:t>
            </a:r>
            <a:r>
              <a:rPr lang="en-US" altLang="it-IT"/>
              <a:t>http://docer.mysoeasy.com</a:t>
            </a:r>
            <a:endParaRPr lang="zh-CN" altLang="en-US"/>
          </a:p>
        </p:txBody>
      </p:sp>
      <p:sp>
        <p:nvSpPr>
          <p:cNvPr id="3078" name="页脚占位符 5"/>
          <p:cNvSpPr>
            <a:spLocks noGrp="1" noChangeArrowheads="1"/>
          </p:cNvSpPr>
          <p:nvPr>
            <p:ph type="ftr" sz="quarter" idx="4"/>
          </p:nvPr>
        </p:nvSpPr>
        <p:spPr bwMode="auto">
          <a:xfrm>
            <a:off x="0"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eaLnBrk="1" hangingPunct="1">
              <a:defRPr sz="1200"/>
            </a:lvl1pPr>
          </a:lstStyle>
          <a:p>
            <a:endParaRPr lang="zh-CN" altLang="en-US"/>
          </a:p>
        </p:txBody>
      </p:sp>
      <p:sp>
        <p:nvSpPr>
          <p:cNvPr id="3079" name="灯片编号占位符 6"/>
          <p:cNvSpPr>
            <a:spLocks noGrp="1" noChangeArrowheads="1"/>
          </p:cNvSpPr>
          <p:nvPr>
            <p:ph type="sldNum" sz="quarter" idx="5"/>
          </p:nvPr>
        </p:nvSpPr>
        <p:spPr bwMode="auto">
          <a:xfrm>
            <a:off x="3884613"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r" eaLnBrk="1" hangingPunct="1">
              <a:defRPr sz="1200"/>
            </a:lvl1pPr>
          </a:lstStyle>
          <a:p>
            <a:fld id="{DB9BC877-18EA-4C4C-BAC9-1E97BE521B8A}" type="slidenum">
              <a:rPr lang="zh-CN" altLang="en-US"/>
              <a:pPr/>
              <a:t>‹n.›</a:t>
            </a:fld>
            <a:endParaRPr lang="zh-CN" altLang="en-US"/>
          </a:p>
        </p:txBody>
      </p:sp>
    </p:spTree>
    <p:extLst>
      <p:ext uri="{BB962C8B-B14F-4D97-AF65-F5344CB8AC3E}">
        <p14:creationId xmlns:p14="http://schemas.microsoft.com/office/powerpoint/2010/main" val="11081911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buFont typeface="Arial" panose="020B0604020202020204" pitchFamily="34" charset="0"/>
      <a:defRPr sz="1400" kern="1200">
        <a:solidFill>
          <a:srgbClr val="FF0000"/>
        </a:solidFill>
        <a:latin typeface="Calibri" panose="020F0502020204030204" pitchFamily="34" charset="0"/>
        <a:ea typeface="SimSun" panose="02010600030101010101" pitchFamily="2" charset="-122"/>
        <a:cs typeface="+mn-cs"/>
      </a:defRPr>
    </a:lvl1pPr>
    <a:lvl2pPr marL="742950" indent="-285750" algn="l" rtl="0" eaLnBrk="0" fontAlgn="base" hangingPunct="0">
      <a:spcBef>
        <a:spcPct val="30000"/>
      </a:spcBef>
      <a:spcAft>
        <a:spcPct val="0"/>
      </a:spcAft>
      <a:buFont typeface="Arial" panose="020B0604020202020204" pitchFamily="34" charset="0"/>
      <a:defRPr sz="1200" kern="1200">
        <a:solidFill>
          <a:schemeClr val="tx1"/>
        </a:solidFill>
        <a:latin typeface="Calibri" panose="020F0502020204030204" pitchFamily="34" charset="0"/>
        <a:ea typeface="SimSun" panose="02010600030101010101" pitchFamily="2" charset="-122"/>
        <a:cs typeface="+mn-cs"/>
      </a:defRPr>
    </a:lvl2pPr>
    <a:lvl3pPr marL="1143000" indent="-228600" algn="l" rtl="0" eaLnBrk="0" fontAlgn="base" hangingPunct="0">
      <a:spcBef>
        <a:spcPct val="30000"/>
      </a:spcBef>
      <a:spcAft>
        <a:spcPct val="0"/>
      </a:spcAft>
      <a:buFont typeface="Arial" panose="020B0604020202020204" pitchFamily="34" charset="0"/>
      <a:defRPr sz="1200" kern="1200">
        <a:solidFill>
          <a:schemeClr val="tx1"/>
        </a:solidFill>
        <a:latin typeface="Calibri" panose="020F0502020204030204" pitchFamily="34" charset="0"/>
        <a:ea typeface="SimSun" panose="02010600030101010101" pitchFamily="2" charset="-122"/>
        <a:cs typeface="+mn-cs"/>
      </a:defRPr>
    </a:lvl3pPr>
    <a:lvl4pPr marL="1600200" indent="-228600" algn="l" rtl="0" eaLnBrk="0" fontAlgn="base" hangingPunct="0">
      <a:spcBef>
        <a:spcPct val="30000"/>
      </a:spcBef>
      <a:spcAft>
        <a:spcPct val="0"/>
      </a:spcAft>
      <a:buFont typeface="Arial" panose="020B0604020202020204" pitchFamily="34" charset="0"/>
      <a:defRPr sz="1200" kern="1200">
        <a:solidFill>
          <a:schemeClr val="tx1"/>
        </a:solidFill>
        <a:latin typeface="Calibri" panose="020F0502020204030204" pitchFamily="34" charset="0"/>
        <a:ea typeface="SimSun" panose="02010600030101010101" pitchFamily="2" charset="-122"/>
        <a:cs typeface="+mn-cs"/>
      </a:defRPr>
    </a:lvl4pPr>
    <a:lvl5pPr marL="2057400" indent="-228600" algn="l" rtl="0" eaLnBrk="0" fontAlgn="base" hangingPunct="0">
      <a:spcBef>
        <a:spcPct val="30000"/>
      </a:spcBef>
      <a:spcAft>
        <a:spcPct val="0"/>
      </a:spcAft>
      <a:buFont typeface="Arial" panose="020B0604020202020204" pitchFamily="34" charset="0"/>
      <a:defRPr sz="1200" kern="1200">
        <a:solidFill>
          <a:schemeClr val="tx1"/>
        </a:solidFill>
        <a:latin typeface="Calibri" panose="020F0502020204030204" pitchFamily="34" charset="0"/>
        <a:ea typeface="SimSun"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143000" y="1122363"/>
            <a:ext cx="6858000" cy="2387600"/>
          </a:xfrm>
        </p:spPr>
        <p:txBody>
          <a:bodyPr/>
          <a:lstStyle>
            <a:lvl1pPr algn="ctr">
              <a:defRPr sz="6000"/>
            </a:lvl1pPr>
          </a:lstStyle>
          <a:p>
            <a:r>
              <a:rPr lang="it-IT"/>
              <a:t>Fare clic per modificare lo stile del titolo</a:t>
            </a:r>
          </a:p>
        </p:txBody>
      </p:sp>
      <p:sp>
        <p:nvSpPr>
          <p:cNvPr id="3" name="Sottotitolo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lvl1pPr>
              <a:defRPr/>
            </a:lvl1pPr>
          </a:lstStyle>
          <a:p>
            <a:fld id="{4B3BD83E-656A-4BFC-8417-31E1C4EAF99D}" type="datetimeFigureOut">
              <a:rPr lang="zh-CN" altLang="it-IT"/>
              <a:pPr/>
              <a:t>16/03/16</a:t>
            </a:fld>
            <a:endParaRPr lang="zh-CN" altLang="en-US"/>
          </a:p>
        </p:txBody>
      </p:sp>
      <p:sp>
        <p:nvSpPr>
          <p:cNvPr id="5" name="Segnaposto piè di pagina 4"/>
          <p:cNvSpPr>
            <a:spLocks noGrp="1"/>
          </p:cNvSpPr>
          <p:nvPr>
            <p:ph type="ftr" sz="quarter" idx="11"/>
          </p:nvPr>
        </p:nvSpPr>
        <p:spPr/>
        <p:txBody>
          <a:bodyPr/>
          <a:lstStyle>
            <a:lvl1pPr>
              <a:defRPr/>
            </a:lvl1pPr>
          </a:lstStyle>
          <a:p>
            <a:endParaRPr lang="zh-CN" altLang="en-US"/>
          </a:p>
        </p:txBody>
      </p:sp>
      <p:sp>
        <p:nvSpPr>
          <p:cNvPr id="6" name="Segnaposto numero diapositiva 5"/>
          <p:cNvSpPr>
            <a:spLocks noGrp="1"/>
          </p:cNvSpPr>
          <p:nvPr>
            <p:ph type="sldNum" sz="quarter" idx="12"/>
          </p:nvPr>
        </p:nvSpPr>
        <p:spPr/>
        <p:txBody>
          <a:bodyPr/>
          <a:lstStyle>
            <a:lvl1pPr>
              <a:defRPr/>
            </a:lvl1pPr>
          </a:lstStyle>
          <a:p>
            <a:fld id="{E3BC585C-4F23-4A30-92CF-D3E2803FDA97}" type="slidenum">
              <a:rPr lang="zh-CN" altLang="en-US"/>
              <a:pPr/>
              <a:t>‹n.›</a:t>
            </a:fld>
            <a:endParaRPr lang="zh-CN" altLang="en-US"/>
          </a:p>
        </p:txBody>
      </p:sp>
    </p:spTree>
    <p:extLst>
      <p:ext uri="{BB962C8B-B14F-4D97-AF65-F5344CB8AC3E}">
        <p14:creationId xmlns:p14="http://schemas.microsoft.com/office/powerpoint/2010/main" val="34476400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lvl1pPr>
              <a:defRPr/>
            </a:lvl1pPr>
          </a:lstStyle>
          <a:p>
            <a:fld id="{015DC5C0-7089-45BB-BA1E-DF1E87D3FC41}" type="datetimeFigureOut">
              <a:rPr lang="zh-CN" altLang="it-IT"/>
              <a:pPr/>
              <a:t>16/03/16</a:t>
            </a:fld>
            <a:endParaRPr lang="zh-CN" altLang="en-US"/>
          </a:p>
        </p:txBody>
      </p:sp>
      <p:sp>
        <p:nvSpPr>
          <p:cNvPr id="5" name="Segnaposto piè di pagina 4"/>
          <p:cNvSpPr>
            <a:spLocks noGrp="1"/>
          </p:cNvSpPr>
          <p:nvPr>
            <p:ph type="ftr" sz="quarter" idx="11"/>
          </p:nvPr>
        </p:nvSpPr>
        <p:spPr/>
        <p:txBody>
          <a:bodyPr/>
          <a:lstStyle>
            <a:lvl1pPr>
              <a:defRPr/>
            </a:lvl1pPr>
          </a:lstStyle>
          <a:p>
            <a:endParaRPr lang="zh-CN" altLang="en-US"/>
          </a:p>
        </p:txBody>
      </p:sp>
      <p:sp>
        <p:nvSpPr>
          <p:cNvPr id="6" name="Segnaposto numero diapositiva 5"/>
          <p:cNvSpPr>
            <a:spLocks noGrp="1"/>
          </p:cNvSpPr>
          <p:nvPr>
            <p:ph type="sldNum" sz="quarter" idx="12"/>
          </p:nvPr>
        </p:nvSpPr>
        <p:spPr/>
        <p:txBody>
          <a:bodyPr/>
          <a:lstStyle>
            <a:lvl1pPr>
              <a:defRPr/>
            </a:lvl1pPr>
          </a:lstStyle>
          <a:p>
            <a:fld id="{729E9184-E562-430D-85A8-4837FB867C0F}" type="slidenum">
              <a:rPr lang="zh-CN" altLang="en-US"/>
              <a:pPr/>
              <a:t>‹n.›</a:t>
            </a:fld>
            <a:endParaRPr lang="zh-CN" altLang="en-US"/>
          </a:p>
        </p:txBody>
      </p:sp>
    </p:spTree>
    <p:extLst>
      <p:ext uri="{BB962C8B-B14F-4D97-AF65-F5344CB8AC3E}">
        <p14:creationId xmlns:p14="http://schemas.microsoft.com/office/powerpoint/2010/main" val="20061948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623888" y="1709738"/>
            <a:ext cx="7886700" cy="2852737"/>
          </a:xfrm>
        </p:spPr>
        <p:txBody>
          <a:bodyPr/>
          <a:lstStyle>
            <a:lvl1pPr>
              <a:defRPr sz="6000"/>
            </a:lvl1pPr>
          </a:lstStyle>
          <a:p>
            <a:r>
              <a:rPr lang="it-IT"/>
              <a:t>Fare clic per modificare lo stile del titolo</a:t>
            </a:r>
          </a:p>
        </p:txBody>
      </p:sp>
      <p:sp>
        <p:nvSpPr>
          <p:cNvPr id="3" name="Segnaposto testo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it-IT"/>
              <a:t>Modifica gli stili del testo dello schema</a:t>
            </a:r>
          </a:p>
        </p:txBody>
      </p:sp>
      <p:sp>
        <p:nvSpPr>
          <p:cNvPr id="4" name="Segnaposto data 3"/>
          <p:cNvSpPr>
            <a:spLocks noGrp="1"/>
          </p:cNvSpPr>
          <p:nvPr>
            <p:ph type="dt" sz="half" idx="10"/>
          </p:nvPr>
        </p:nvSpPr>
        <p:spPr/>
        <p:txBody>
          <a:bodyPr/>
          <a:lstStyle>
            <a:lvl1pPr>
              <a:defRPr/>
            </a:lvl1pPr>
          </a:lstStyle>
          <a:p>
            <a:fld id="{8A241193-8A33-4539-88BA-5D91474CE456}" type="datetimeFigureOut">
              <a:rPr lang="zh-CN" altLang="it-IT"/>
              <a:pPr/>
              <a:t>16/03/16</a:t>
            </a:fld>
            <a:endParaRPr lang="zh-CN" altLang="en-US"/>
          </a:p>
        </p:txBody>
      </p:sp>
      <p:sp>
        <p:nvSpPr>
          <p:cNvPr id="5" name="Segnaposto piè di pagina 4"/>
          <p:cNvSpPr>
            <a:spLocks noGrp="1"/>
          </p:cNvSpPr>
          <p:nvPr>
            <p:ph type="ftr" sz="quarter" idx="11"/>
          </p:nvPr>
        </p:nvSpPr>
        <p:spPr/>
        <p:txBody>
          <a:bodyPr/>
          <a:lstStyle>
            <a:lvl1pPr>
              <a:defRPr/>
            </a:lvl1pPr>
          </a:lstStyle>
          <a:p>
            <a:endParaRPr lang="zh-CN" altLang="en-US"/>
          </a:p>
        </p:txBody>
      </p:sp>
      <p:sp>
        <p:nvSpPr>
          <p:cNvPr id="6" name="Segnaposto numero diapositiva 5"/>
          <p:cNvSpPr>
            <a:spLocks noGrp="1"/>
          </p:cNvSpPr>
          <p:nvPr>
            <p:ph type="sldNum" sz="quarter" idx="12"/>
          </p:nvPr>
        </p:nvSpPr>
        <p:spPr/>
        <p:txBody>
          <a:bodyPr/>
          <a:lstStyle>
            <a:lvl1pPr>
              <a:defRPr/>
            </a:lvl1pPr>
          </a:lstStyle>
          <a:p>
            <a:fld id="{B7C4CB1B-BBA9-4E8E-BCE7-B1347970E653}" type="slidenum">
              <a:rPr lang="zh-CN" altLang="en-US"/>
              <a:pPr/>
              <a:t>‹n.›</a:t>
            </a:fld>
            <a:endParaRPr lang="zh-CN" altLang="en-US"/>
          </a:p>
        </p:txBody>
      </p:sp>
    </p:spTree>
    <p:extLst>
      <p:ext uri="{BB962C8B-B14F-4D97-AF65-F5344CB8AC3E}">
        <p14:creationId xmlns:p14="http://schemas.microsoft.com/office/powerpoint/2010/main" val="4683535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530225" y="1106488"/>
            <a:ext cx="4037013" cy="5421312"/>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719638" y="1106488"/>
            <a:ext cx="4038600" cy="5421312"/>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lvl1pPr>
              <a:defRPr/>
            </a:lvl1pPr>
          </a:lstStyle>
          <a:p>
            <a:fld id="{2710FF0C-7613-4931-890C-D5F21EC07F64}" type="datetimeFigureOut">
              <a:rPr lang="zh-CN" altLang="it-IT"/>
              <a:pPr/>
              <a:t>16/03/16</a:t>
            </a:fld>
            <a:endParaRPr lang="zh-CN" altLang="en-US"/>
          </a:p>
        </p:txBody>
      </p:sp>
      <p:sp>
        <p:nvSpPr>
          <p:cNvPr id="6" name="Segnaposto piè di pagina 5"/>
          <p:cNvSpPr>
            <a:spLocks noGrp="1"/>
          </p:cNvSpPr>
          <p:nvPr>
            <p:ph type="ftr" sz="quarter" idx="11"/>
          </p:nvPr>
        </p:nvSpPr>
        <p:spPr/>
        <p:txBody>
          <a:bodyPr/>
          <a:lstStyle>
            <a:lvl1pPr>
              <a:defRPr/>
            </a:lvl1pPr>
          </a:lstStyle>
          <a:p>
            <a:endParaRPr lang="zh-CN" altLang="en-US"/>
          </a:p>
        </p:txBody>
      </p:sp>
      <p:sp>
        <p:nvSpPr>
          <p:cNvPr id="7" name="Segnaposto numero diapositiva 6"/>
          <p:cNvSpPr>
            <a:spLocks noGrp="1"/>
          </p:cNvSpPr>
          <p:nvPr>
            <p:ph type="sldNum" sz="quarter" idx="12"/>
          </p:nvPr>
        </p:nvSpPr>
        <p:spPr/>
        <p:txBody>
          <a:bodyPr/>
          <a:lstStyle>
            <a:lvl1pPr>
              <a:defRPr/>
            </a:lvl1pPr>
          </a:lstStyle>
          <a:p>
            <a:fld id="{2D35ED19-E84E-4C13-9E60-21E2DE1DCCD6}" type="slidenum">
              <a:rPr lang="zh-CN" altLang="en-US"/>
              <a:pPr/>
              <a:t>‹n.›</a:t>
            </a:fld>
            <a:endParaRPr lang="zh-CN" altLang="en-US"/>
          </a:p>
        </p:txBody>
      </p:sp>
    </p:spTree>
    <p:extLst>
      <p:ext uri="{BB962C8B-B14F-4D97-AF65-F5344CB8AC3E}">
        <p14:creationId xmlns:p14="http://schemas.microsoft.com/office/powerpoint/2010/main" val="19223695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630238" y="365125"/>
            <a:ext cx="7886700" cy="1325563"/>
          </a:xfrm>
        </p:spPr>
        <p:txBody>
          <a:bodyPr/>
          <a:lstStyle/>
          <a:p>
            <a:r>
              <a:rPr lang="it-IT"/>
              <a:t>Fare clic per modificare lo stile del titolo</a:t>
            </a:r>
          </a:p>
        </p:txBody>
      </p:sp>
      <p:sp>
        <p:nvSpPr>
          <p:cNvPr id="3" name="Segnaposto testo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4" name="Segnaposto contenuto 3"/>
          <p:cNvSpPr>
            <a:spLocks noGrp="1"/>
          </p:cNvSpPr>
          <p:nvPr>
            <p:ph sz="half" idx="2"/>
          </p:nvPr>
        </p:nvSpPr>
        <p:spPr>
          <a:xfrm>
            <a:off x="630238" y="2505075"/>
            <a:ext cx="3868737" cy="368458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6" name="Segnaposto contenuto 5"/>
          <p:cNvSpPr>
            <a:spLocks noGrp="1"/>
          </p:cNvSpPr>
          <p:nvPr>
            <p:ph sz="quarter" idx="4"/>
          </p:nvPr>
        </p:nvSpPr>
        <p:spPr>
          <a:xfrm>
            <a:off x="4629150" y="2505075"/>
            <a:ext cx="3887788" cy="368458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lvl1pPr>
              <a:defRPr/>
            </a:lvl1pPr>
          </a:lstStyle>
          <a:p>
            <a:fld id="{6F17C48C-85D3-4C64-87B4-673DD8184392}" type="datetimeFigureOut">
              <a:rPr lang="zh-CN" altLang="it-IT"/>
              <a:pPr/>
              <a:t>16/03/16</a:t>
            </a:fld>
            <a:endParaRPr lang="zh-CN" altLang="en-US"/>
          </a:p>
        </p:txBody>
      </p:sp>
      <p:sp>
        <p:nvSpPr>
          <p:cNvPr id="8" name="Segnaposto piè di pagina 7"/>
          <p:cNvSpPr>
            <a:spLocks noGrp="1"/>
          </p:cNvSpPr>
          <p:nvPr>
            <p:ph type="ftr" sz="quarter" idx="11"/>
          </p:nvPr>
        </p:nvSpPr>
        <p:spPr/>
        <p:txBody>
          <a:bodyPr/>
          <a:lstStyle>
            <a:lvl1pPr>
              <a:defRPr/>
            </a:lvl1pPr>
          </a:lstStyle>
          <a:p>
            <a:endParaRPr lang="zh-CN" altLang="en-US"/>
          </a:p>
        </p:txBody>
      </p:sp>
      <p:sp>
        <p:nvSpPr>
          <p:cNvPr id="9" name="Segnaposto numero diapositiva 8"/>
          <p:cNvSpPr>
            <a:spLocks noGrp="1"/>
          </p:cNvSpPr>
          <p:nvPr>
            <p:ph type="sldNum" sz="quarter" idx="12"/>
          </p:nvPr>
        </p:nvSpPr>
        <p:spPr/>
        <p:txBody>
          <a:bodyPr/>
          <a:lstStyle>
            <a:lvl1pPr>
              <a:defRPr/>
            </a:lvl1pPr>
          </a:lstStyle>
          <a:p>
            <a:fld id="{428F4E21-5846-4F82-A449-5FD620D4EA0C}" type="slidenum">
              <a:rPr lang="zh-CN" altLang="en-US"/>
              <a:pPr/>
              <a:t>‹n.›</a:t>
            </a:fld>
            <a:endParaRPr lang="zh-CN" altLang="en-US"/>
          </a:p>
        </p:txBody>
      </p:sp>
    </p:spTree>
    <p:extLst>
      <p:ext uri="{BB962C8B-B14F-4D97-AF65-F5344CB8AC3E}">
        <p14:creationId xmlns:p14="http://schemas.microsoft.com/office/powerpoint/2010/main" val="21907726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data 2"/>
          <p:cNvSpPr>
            <a:spLocks noGrp="1"/>
          </p:cNvSpPr>
          <p:nvPr>
            <p:ph type="dt" sz="half" idx="10"/>
          </p:nvPr>
        </p:nvSpPr>
        <p:spPr/>
        <p:txBody>
          <a:bodyPr/>
          <a:lstStyle>
            <a:lvl1pPr>
              <a:defRPr/>
            </a:lvl1pPr>
          </a:lstStyle>
          <a:p>
            <a:fld id="{DE02D10E-73E9-4F7C-9DAE-E26D92C3F72F}" type="datetimeFigureOut">
              <a:rPr lang="zh-CN" altLang="it-IT"/>
              <a:pPr/>
              <a:t>16/03/16</a:t>
            </a:fld>
            <a:endParaRPr lang="zh-CN" altLang="en-US"/>
          </a:p>
        </p:txBody>
      </p:sp>
      <p:sp>
        <p:nvSpPr>
          <p:cNvPr id="4" name="Segnaposto piè di pagina 3"/>
          <p:cNvSpPr>
            <a:spLocks noGrp="1"/>
          </p:cNvSpPr>
          <p:nvPr>
            <p:ph type="ftr" sz="quarter" idx="11"/>
          </p:nvPr>
        </p:nvSpPr>
        <p:spPr/>
        <p:txBody>
          <a:bodyPr/>
          <a:lstStyle>
            <a:lvl1pPr>
              <a:defRPr/>
            </a:lvl1pPr>
          </a:lstStyle>
          <a:p>
            <a:endParaRPr lang="zh-CN" altLang="en-US"/>
          </a:p>
        </p:txBody>
      </p:sp>
      <p:sp>
        <p:nvSpPr>
          <p:cNvPr id="5" name="Segnaposto numero diapositiva 4"/>
          <p:cNvSpPr>
            <a:spLocks noGrp="1"/>
          </p:cNvSpPr>
          <p:nvPr>
            <p:ph type="sldNum" sz="quarter" idx="12"/>
          </p:nvPr>
        </p:nvSpPr>
        <p:spPr/>
        <p:txBody>
          <a:bodyPr/>
          <a:lstStyle>
            <a:lvl1pPr>
              <a:defRPr/>
            </a:lvl1pPr>
          </a:lstStyle>
          <a:p>
            <a:fld id="{963C2B28-746C-4AEF-87D7-E591FCBF29F3}" type="slidenum">
              <a:rPr lang="zh-CN" altLang="en-US"/>
              <a:pPr/>
              <a:t>‹n.›</a:t>
            </a:fld>
            <a:endParaRPr lang="zh-CN" altLang="en-US"/>
          </a:p>
        </p:txBody>
      </p:sp>
    </p:spTree>
    <p:extLst>
      <p:ext uri="{BB962C8B-B14F-4D97-AF65-F5344CB8AC3E}">
        <p14:creationId xmlns:p14="http://schemas.microsoft.com/office/powerpoint/2010/main" val="36557122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lvl1pPr>
              <a:defRPr/>
            </a:lvl1pPr>
          </a:lstStyle>
          <a:p>
            <a:fld id="{9BE14A27-4482-4BD3-82B3-CD6A96980AB7}" type="datetimeFigureOut">
              <a:rPr lang="zh-CN" altLang="it-IT"/>
              <a:pPr/>
              <a:t>16/03/16</a:t>
            </a:fld>
            <a:endParaRPr lang="zh-CN" altLang="en-US"/>
          </a:p>
        </p:txBody>
      </p:sp>
      <p:sp>
        <p:nvSpPr>
          <p:cNvPr id="3" name="Segnaposto piè di pagina 2"/>
          <p:cNvSpPr>
            <a:spLocks noGrp="1"/>
          </p:cNvSpPr>
          <p:nvPr>
            <p:ph type="ftr" sz="quarter" idx="11"/>
          </p:nvPr>
        </p:nvSpPr>
        <p:spPr/>
        <p:txBody>
          <a:bodyPr/>
          <a:lstStyle>
            <a:lvl1pPr>
              <a:defRPr/>
            </a:lvl1pPr>
          </a:lstStyle>
          <a:p>
            <a:endParaRPr lang="zh-CN" altLang="en-US"/>
          </a:p>
        </p:txBody>
      </p:sp>
      <p:sp>
        <p:nvSpPr>
          <p:cNvPr id="4" name="Segnaposto numero diapositiva 3"/>
          <p:cNvSpPr>
            <a:spLocks noGrp="1"/>
          </p:cNvSpPr>
          <p:nvPr>
            <p:ph type="sldNum" sz="quarter" idx="12"/>
          </p:nvPr>
        </p:nvSpPr>
        <p:spPr/>
        <p:txBody>
          <a:bodyPr/>
          <a:lstStyle>
            <a:lvl1pPr>
              <a:defRPr/>
            </a:lvl1pPr>
          </a:lstStyle>
          <a:p>
            <a:fld id="{B00C86FC-0AF1-48CC-8787-1543F3307591}" type="slidenum">
              <a:rPr lang="zh-CN" altLang="en-US"/>
              <a:pPr/>
              <a:t>‹n.›</a:t>
            </a:fld>
            <a:endParaRPr lang="zh-CN" altLang="en-US"/>
          </a:p>
        </p:txBody>
      </p:sp>
    </p:spTree>
    <p:extLst>
      <p:ext uri="{BB962C8B-B14F-4D97-AF65-F5344CB8AC3E}">
        <p14:creationId xmlns:p14="http://schemas.microsoft.com/office/powerpoint/2010/main" val="36733805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30238" y="457200"/>
            <a:ext cx="2949575" cy="1600200"/>
          </a:xfrm>
        </p:spPr>
        <p:txBody>
          <a:bodyPr/>
          <a:lstStyle>
            <a:lvl1pPr>
              <a:defRPr sz="3200"/>
            </a:lvl1pPr>
          </a:lstStyle>
          <a:p>
            <a:r>
              <a:rPr lang="it-IT"/>
              <a:t>Fare clic per modificare lo stile del titolo</a:t>
            </a:r>
          </a:p>
        </p:txBody>
      </p:sp>
      <p:sp>
        <p:nvSpPr>
          <p:cNvPr id="3" name="Segnaposto contenuto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Segnaposto data 4"/>
          <p:cNvSpPr>
            <a:spLocks noGrp="1"/>
          </p:cNvSpPr>
          <p:nvPr>
            <p:ph type="dt" sz="half" idx="10"/>
          </p:nvPr>
        </p:nvSpPr>
        <p:spPr/>
        <p:txBody>
          <a:bodyPr/>
          <a:lstStyle>
            <a:lvl1pPr>
              <a:defRPr/>
            </a:lvl1pPr>
          </a:lstStyle>
          <a:p>
            <a:fld id="{7C515683-AAFA-4AC5-90EA-9BE5EC731451}" type="datetimeFigureOut">
              <a:rPr lang="zh-CN" altLang="it-IT"/>
              <a:pPr/>
              <a:t>16/03/16</a:t>
            </a:fld>
            <a:endParaRPr lang="zh-CN" altLang="en-US"/>
          </a:p>
        </p:txBody>
      </p:sp>
      <p:sp>
        <p:nvSpPr>
          <p:cNvPr id="6" name="Segnaposto piè di pagina 5"/>
          <p:cNvSpPr>
            <a:spLocks noGrp="1"/>
          </p:cNvSpPr>
          <p:nvPr>
            <p:ph type="ftr" sz="quarter" idx="11"/>
          </p:nvPr>
        </p:nvSpPr>
        <p:spPr/>
        <p:txBody>
          <a:bodyPr/>
          <a:lstStyle>
            <a:lvl1pPr>
              <a:defRPr/>
            </a:lvl1pPr>
          </a:lstStyle>
          <a:p>
            <a:endParaRPr lang="zh-CN" altLang="en-US"/>
          </a:p>
        </p:txBody>
      </p:sp>
      <p:sp>
        <p:nvSpPr>
          <p:cNvPr id="7" name="Segnaposto numero diapositiva 6"/>
          <p:cNvSpPr>
            <a:spLocks noGrp="1"/>
          </p:cNvSpPr>
          <p:nvPr>
            <p:ph type="sldNum" sz="quarter" idx="12"/>
          </p:nvPr>
        </p:nvSpPr>
        <p:spPr/>
        <p:txBody>
          <a:bodyPr/>
          <a:lstStyle>
            <a:lvl1pPr>
              <a:defRPr/>
            </a:lvl1pPr>
          </a:lstStyle>
          <a:p>
            <a:fld id="{51AA10E0-C636-4F90-ABD1-C161C8BC1018}" type="slidenum">
              <a:rPr lang="zh-CN" altLang="en-US"/>
              <a:pPr/>
              <a:t>‹n.›</a:t>
            </a:fld>
            <a:endParaRPr lang="zh-CN" altLang="en-US"/>
          </a:p>
        </p:txBody>
      </p:sp>
    </p:spTree>
    <p:extLst>
      <p:ext uri="{BB962C8B-B14F-4D97-AF65-F5344CB8AC3E}">
        <p14:creationId xmlns:p14="http://schemas.microsoft.com/office/powerpoint/2010/main" val="34322770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30238" y="457200"/>
            <a:ext cx="2949575" cy="1600200"/>
          </a:xfrm>
        </p:spPr>
        <p:txBody>
          <a:bodyPr/>
          <a:lstStyle>
            <a:lvl1pPr>
              <a:defRPr sz="3200"/>
            </a:lvl1pPr>
          </a:lstStyle>
          <a:p>
            <a:r>
              <a:rPr lang="it-IT"/>
              <a:t>Fare clic per modificare lo stile del titolo</a:t>
            </a:r>
          </a:p>
        </p:txBody>
      </p:sp>
      <p:sp>
        <p:nvSpPr>
          <p:cNvPr id="3" name="Segnaposto immagine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Segnaposto data 4"/>
          <p:cNvSpPr>
            <a:spLocks noGrp="1"/>
          </p:cNvSpPr>
          <p:nvPr>
            <p:ph type="dt" sz="half" idx="10"/>
          </p:nvPr>
        </p:nvSpPr>
        <p:spPr/>
        <p:txBody>
          <a:bodyPr/>
          <a:lstStyle>
            <a:lvl1pPr>
              <a:defRPr/>
            </a:lvl1pPr>
          </a:lstStyle>
          <a:p>
            <a:fld id="{CF14ABC0-23B1-4DFE-838C-42850EBB612A}" type="datetimeFigureOut">
              <a:rPr lang="zh-CN" altLang="it-IT"/>
              <a:pPr/>
              <a:t>16/03/16</a:t>
            </a:fld>
            <a:endParaRPr lang="zh-CN" altLang="en-US"/>
          </a:p>
        </p:txBody>
      </p:sp>
      <p:sp>
        <p:nvSpPr>
          <p:cNvPr id="6" name="Segnaposto piè di pagina 5"/>
          <p:cNvSpPr>
            <a:spLocks noGrp="1"/>
          </p:cNvSpPr>
          <p:nvPr>
            <p:ph type="ftr" sz="quarter" idx="11"/>
          </p:nvPr>
        </p:nvSpPr>
        <p:spPr/>
        <p:txBody>
          <a:bodyPr/>
          <a:lstStyle>
            <a:lvl1pPr>
              <a:defRPr/>
            </a:lvl1pPr>
          </a:lstStyle>
          <a:p>
            <a:endParaRPr lang="zh-CN" altLang="en-US"/>
          </a:p>
        </p:txBody>
      </p:sp>
      <p:sp>
        <p:nvSpPr>
          <p:cNvPr id="7" name="Segnaposto numero diapositiva 6"/>
          <p:cNvSpPr>
            <a:spLocks noGrp="1"/>
          </p:cNvSpPr>
          <p:nvPr>
            <p:ph type="sldNum" sz="quarter" idx="12"/>
          </p:nvPr>
        </p:nvSpPr>
        <p:spPr/>
        <p:txBody>
          <a:bodyPr/>
          <a:lstStyle>
            <a:lvl1pPr>
              <a:defRPr/>
            </a:lvl1pPr>
          </a:lstStyle>
          <a:p>
            <a:fld id="{E6D7509E-0945-4BC6-9728-A2F91CD446F8}" type="slidenum">
              <a:rPr lang="zh-CN" altLang="en-US"/>
              <a:pPr/>
              <a:t>‹n.›</a:t>
            </a:fld>
            <a:endParaRPr lang="zh-CN" altLang="en-US"/>
          </a:p>
        </p:txBody>
      </p:sp>
    </p:spTree>
    <p:extLst>
      <p:ext uri="{BB962C8B-B14F-4D97-AF65-F5344CB8AC3E}">
        <p14:creationId xmlns:p14="http://schemas.microsoft.com/office/powerpoint/2010/main" val="28540792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lvl1pPr>
              <a:defRPr/>
            </a:lvl1pPr>
          </a:lstStyle>
          <a:p>
            <a:fld id="{2D8E93AE-A326-4E75-8D98-26D1A9408651}" type="datetimeFigureOut">
              <a:rPr lang="zh-CN" altLang="it-IT"/>
              <a:pPr/>
              <a:t>16/03/16</a:t>
            </a:fld>
            <a:endParaRPr lang="zh-CN" altLang="en-US"/>
          </a:p>
        </p:txBody>
      </p:sp>
      <p:sp>
        <p:nvSpPr>
          <p:cNvPr id="5" name="Segnaposto piè di pagina 4"/>
          <p:cNvSpPr>
            <a:spLocks noGrp="1"/>
          </p:cNvSpPr>
          <p:nvPr>
            <p:ph type="ftr" sz="quarter" idx="11"/>
          </p:nvPr>
        </p:nvSpPr>
        <p:spPr/>
        <p:txBody>
          <a:bodyPr/>
          <a:lstStyle>
            <a:lvl1pPr>
              <a:defRPr/>
            </a:lvl1pPr>
          </a:lstStyle>
          <a:p>
            <a:endParaRPr lang="zh-CN" altLang="en-US"/>
          </a:p>
        </p:txBody>
      </p:sp>
      <p:sp>
        <p:nvSpPr>
          <p:cNvPr id="6" name="Segnaposto numero diapositiva 5"/>
          <p:cNvSpPr>
            <a:spLocks noGrp="1"/>
          </p:cNvSpPr>
          <p:nvPr>
            <p:ph type="sldNum" sz="quarter" idx="12"/>
          </p:nvPr>
        </p:nvSpPr>
        <p:spPr/>
        <p:txBody>
          <a:bodyPr/>
          <a:lstStyle>
            <a:lvl1pPr>
              <a:defRPr/>
            </a:lvl1pPr>
          </a:lstStyle>
          <a:p>
            <a:fld id="{2BD24921-6147-4E84-8573-A58FE8F83ACB}" type="slidenum">
              <a:rPr lang="zh-CN" altLang="en-US"/>
              <a:pPr/>
              <a:t>‹n.›</a:t>
            </a:fld>
            <a:endParaRPr lang="zh-CN" altLang="en-US"/>
          </a:p>
        </p:txBody>
      </p:sp>
    </p:spTree>
    <p:extLst>
      <p:ext uri="{BB962C8B-B14F-4D97-AF65-F5344CB8AC3E}">
        <p14:creationId xmlns:p14="http://schemas.microsoft.com/office/powerpoint/2010/main" val="14730951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707188" y="119063"/>
            <a:ext cx="2058987" cy="6408737"/>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530225" y="119063"/>
            <a:ext cx="6024563" cy="6408737"/>
          </a:xfrm>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lvl1pPr>
              <a:defRPr/>
            </a:lvl1pPr>
          </a:lstStyle>
          <a:p>
            <a:fld id="{6857C317-1BEB-42CB-BCDB-1A1DBD1902BC}" type="datetimeFigureOut">
              <a:rPr lang="zh-CN" altLang="it-IT"/>
              <a:pPr/>
              <a:t>16/03/16</a:t>
            </a:fld>
            <a:endParaRPr lang="zh-CN" altLang="en-US"/>
          </a:p>
        </p:txBody>
      </p:sp>
      <p:sp>
        <p:nvSpPr>
          <p:cNvPr id="5" name="Segnaposto piè di pagina 4"/>
          <p:cNvSpPr>
            <a:spLocks noGrp="1"/>
          </p:cNvSpPr>
          <p:nvPr>
            <p:ph type="ftr" sz="quarter" idx="11"/>
          </p:nvPr>
        </p:nvSpPr>
        <p:spPr/>
        <p:txBody>
          <a:bodyPr/>
          <a:lstStyle>
            <a:lvl1pPr>
              <a:defRPr/>
            </a:lvl1pPr>
          </a:lstStyle>
          <a:p>
            <a:endParaRPr lang="zh-CN" altLang="en-US"/>
          </a:p>
        </p:txBody>
      </p:sp>
      <p:sp>
        <p:nvSpPr>
          <p:cNvPr id="6" name="Segnaposto numero diapositiva 5"/>
          <p:cNvSpPr>
            <a:spLocks noGrp="1"/>
          </p:cNvSpPr>
          <p:nvPr>
            <p:ph type="sldNum" sz="quarter" idx="12"/>
          </p:nvPr>
        </p:nvSpPr>
        <p:spPr/>
        <p:txBody>
          <a:bodyPr/>
          <a:lstStyle>
            <a:lvl1pPr>
              <a:defRPr/>
            </a:lvl1pPr>
          </a:lstStyle>
          <a:p>
            <a:fld id="{C3A310A3-E45B-4603-BC75-D5CF356AACA3}" type="slidenum">
              <a:rPr lang="zh-CN" altLang="en-US"/>
              <a:pPr/>
              <a:t>‹n.›</a:t>
            </a:fld>
            <a:endParaRPr lang="zh-CN" altLang="en-US"/>
          </a:p>
        </p:txBody>
      </p:sp>
    </p:spTree>
    <p:extLst>
      <p:ext uri="{BB962C8B-B14F-4D97-AF65-F5344CB8AC3E}">
        <p14:creationId xmlns:p14="http://schemas.microsoft.com/office/powerpoint/2010/main" val="27908932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verTx" preserve="1">
  <p:cSld name="Titolo e contenuto sopra testo">
    <p:spTree>
      <p:nvGrpSpPr>
        <p:cNvPr id="1" name=""/>
        <p:cNvGrpSpPr/>
        <p:nvPr/>
      </p:nvGrpSpPr>
      <p:grpSpPr>
        <a:xfrm>
          <a:off x="0" y="0"/>
          <a:ext cx="0" cy="0"/>
          <a:chOff x="0" y="0"/>
          <a:chExt cx="0" cy="0"/>
        </a:xfrm>
      </p:grpSpPr>
      <p:sp>
        <p:nvSpPr>
          <p:cNvPr id="2" name="Titolo 1"/>
          <p:cNvSpPr>
            <a:spLocks noGrp="1"/>
          </p:cNvSpPr>
          <p:nvPr>
            <p:ph type="title"/>
          </p:nvPr>
        </p:nvSpPr>
        <p:spPr>
          <a:xfrm>
            <a:off x="700088" y="119063"/>
            <a:ext cx="8066087" cy="698500"/>
          </a:xfrm>
        </p:spPr>
        <p:txBody>
          <a:bodyPr/>
          <a:lstStyle/>
          <a:p>
            <a:r>
              <a:rPr lang="it-IT"/>
              <a:t>Fare clic per modificare lo stile del titolo</a:t>
            </a:r>
          </a:p>
        </p:txBody>
      </p:sp>
      <p:sp>
        <p:nvSpPr>
          <p:cNvPr id="3" name="Segnaposto contenuto 2"/>
          <p:cNvSpPr>
            <a:spLocks noGrp="1"/>
          </p:cNvSpPr>
          <p:nvPr>
            <p:ph sz="half" idx="1"/>
          </p:nvPr>
        </p:nvSpPr>
        <p:spPr>
          <a:xfrm>
            <a:off x="530225" y="1106488"/>
            <a:ext cx="8228013" cy="2633662"/>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530225" y="3892550"/>
            <a:ext cx="8228013" cy="2635250"/>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a:xfrm>
            <a:off x="628650" y="6356350"/>
            <a:ext cx="2057400" cy="365125"/>
          </a:xfrm>
        </p:spPr>
        <p:txBody>
          <a:bodyPr/>
          <a:lstStyle>
            <a:lvl1pPr>
              <a:defRPr/>
            </a:lvl1pPr>
          </a:lstStyle>
          <a:p>
            <a:fld id="{6319AA66-C7F5-4A90-897E-868C9E660811}" type="datetimeFigureOut">
              <a:rPr lang="zh-CN" altLang="it-IT"/>
              <a:pPr/>
              <a:t>16/03/16</a:t>
            </a:fld>
            <a:endParaRPr lang="zh-CN" altLang="en-US"/>
          </a:p>
        </p:txBody>
      </p:sp>
      <p:sp>
        <p:nvSpPr>
          <p:cNvPr id="6" name="Segnaposto piè di pagina 5"/>
          <p:cNvSpPr>
            <a:spLocks noGrp="1"/>
          </p:cNvSpPr>
          <p:nvPr>
            <p:ph type="ftr" sz="quarter" idx="11"/>
          </p:nvPr>
        </p:nvSpPr>
        <p:spPr>
          <a:xfrm>
            <a:off x="3028950" y="6356350"/>
            <a:ext cx="3086100" cy="365125"/>
          </a:xfrm>
        </p:spPr>
        <p:txBody>
          <a:bodyPr/>
          <a:lstStyle>
            <a:lvl1pPr>
              <a:defRPr/>
            </a:lvl1pPr>
          </a:lstStyle>
          <a:p>
            <a:endParaRPr lang="zh-CN" altLang="en-US"/>
          </a:p>
        </p:txBody>
      </p:sp>
      <p:sp>
        <p:nvSpPr>
          <p:cNvPr id="7" name="Segnaposto numero diapositiva 6"/>
          <p:cNvSpPr>
            <a:spLocks noGrp="1"/>
          </p:cNvSpPr>
          <p:nvPr>
            <p:ph type="sldNum" sz="quarter" idx="12"/>
          </p:nvPr>
        </p:nvSpPr>
        <p:spPr>
          <a:xfrm>
            <a:off x="6457950" y="6356350"/>
            <a:ext cx="2057400" cy="365125"/>
          </a:xfrm>
        </p:spPr>
        <p:txBody>
          <a:bodyPr/>
          <a:lstStyle>
            <a:lvl1pPr>
              <a:defRPr/>
            </a:lvl1pPr>
          </a:lstStyle>
          <a:p>
            <a:fld id="{5ACF7DBD-6E2E-482E-B78E-6D397A152758}" type="slidenum">
              <a:rPr lang="zh-CN" altLang="en-US"/>
              <a:pPr/>
              <a:t>‹n.›</a:t>
            </a:fld>
            <a:endParaRPr lang="zh-CN" altLang="en-US"/>
          </a:p>
        </p:txBody>
      </p:sp>
    </p:spTree>
    <p:extLst>
      <p:ext uri="{BB962C8B-B14F-4D97-AF65-F5344CB8AC3E}">
        <p14:creationId xmlns:p14="http://schemas.microsoft.com/office/powerpoint/2010/main" val="1561835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reserve="1">
  <p:cSld name="Titolo, testo e contenuto 2">
    <p:spTree>
      <p:nvGrpSpPr>
        <p:cNvPr id="1" name=""/>
        <p:cNvGrpSpPr/>
        <p:nvPr/>
      </p:nvGrpSpPr>
      <p:grpSpPr>
        <a:xfrm>
          <a:off x="0" y="0"/>
          <a:ext cx="0" cy="0"/>
          <a:chOff x="0" y="0"/>
          <a:chExt cx="0" cy="0"/>
        </a:xfrm>
      </p:grpSpPr>
      <p:sp>
        <p:nvSpPr>
          <p:cNvPr id="2" name="Titolo 1"/>
          <p:cNvSpPr>
            <a:spLocks noGrp="1"/>
          </p:cNvSpPr>
          <p:nvPr>
            <p:ph type="title"/>
          </p:nvPr>
        </p:nvSpPr>
        <p:spPr>
          <a:xfrm>
            <a:off x="700088" y="119063"/>
            <a:ext cx="8066087" cy="698500"/>
          </a:xfrm>
        </p:spPr>
        <p:txBody>
          <a:bodyPr/>
          <a:lstStyle/>
          <a:p>
            <a:r>
              <a:rPr lang="it-IT"/>
              <a:t>Fare clic per modificare lo stile del titolo</a:t>
            </a:r>
          </a:p>
        </p:txBody>
      </p:sp>
      <p:sp>
        <p:nvSpPr>
          <p:cNvPr id="3" name="Segnaposto testo 2"/>
          <p:cNvSpPr>
            <a:spLocks noGrp="1"/>
          </p:cNvSpPr>
          <p:nvPr>
            <p:ph type="body" sz="half" idx="1"/>
          </p:nvPr>
        </p:nvSpPr>
        <p:spPr>
          <a:xfrm>
            <a:off x="530225" y="1106488"/>
            <a:ext cx="4037013" cy="5421312"/>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quarter" idx="2"/>
          </p:nvPr>
        </p:nvSpPr>
        <p:spPr>
          <a:xfrm>
            <a:off x="4719638" y="1106488"/>
            <a:ext cx="4038600" cy="2633662"/>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contenuto 4"/>
          <p:cNvSpPr>
            <a:spLocks noGrp="1"/>
          </p:cNvSpPr>
          <p:nvPr>
            <p:ph sz="quarter" idx="3"/>
          </p:nvPr>
        </p:nvSpPr>
        <p:spPr>
          <a:xfrm>
            <a:off x="4719638" y="3892550"/>
            <a:ext cx="4038600" cy="2635250"/>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data 5"/>
          <p:cNvSpPr>
            <a:spLocks noGrp="1"/>
          </p:cNvSpPr>
          <p:nvPr>
            <p:ph type="dt" sz="half" idx="10"/>
          </p:nvPr>
        </p:nvSpPr>
        <p:spPr>
          <a:xfrm>
            <a:off x="628650" y="6356350"/>
            <a:ext cx="2057400" cy="365125"/>
          </a:xfrm>
        </p:spPr>
        <p:txBody>
          <a:bodyPr/>
          <a:lstStyle>
            <a:lvl1pPr>
              <a:defRPr/>
            </a:lvl1pPr>
          </a:lstStyle>
          <a:p>
            <a:fld id="{6F665FAA-4F57-4FAB-BB77-F9918453AA6C}" type="datetimeFigureOut">
              <a:rPr lang="zh-CN" altLang="it-IT"/>
              <a:pPr/>
              <a:t>16/03/16</a:t>
            </a:fld>
            <a:endParaRPr lang="zh-CN" altLang="en-US"/>
          </a:p>
        </p:txBody>
      </p:sp>
      <p:sp>
        <p:nvSpPr>
          <p:cNvPr id="7" name="Segnaposto piè di pagina 6"/>
          <p:cNvSpPr>
            <a:spLocks noGrp="1"/>
          </p:cNvSpPr>
          <p:nvPr>
            <p:ph type="ftr" sz="quarter" idx="11"/>
          </p:nvPr>
        </p:nvSpPr>
        <p:spPr>
          <a:xfrm>
            <a:off x="3028950" y="6356350"/>
            <a:ext cx="3086100" cy="365125"/>
          </a:xfrm>
        </p:spPr>
        <p:txBody>
          <a:bodyPr/>
          <a:lstStyle>
            <a:lvl1pPr>
              <a:defRPr/>
            </a:lvl1pPr>
          </a:lstStyle>
          <a:p>
            <a:endParaRPr lang="zh-CN" altLang="en-US"/>
          </a:p>
        </p:txBody>
      </p:sp>
      <p:sp>
        <p:nvSpPr>
          <p:cNvPr id="8" name="Segnaposto numero diapositiva 7"/>
          <p:cNvSpPr>
            <a:spLocks noGrp="1"/>
          </p:cNvSpPr>
          <p:nvPr>
            <p:ph type="sldNum" sz="quarter" idx="12"/>
          </p:nvPr>
        </p:nvSpPr>
        <p:spPr>
          <a:xfrm>
            <a:off x="6457950" y="6356350"/>
            <a:ext cx="2057400" cy="365125"/>
          </a:xfrm>
        </p:spPr>
        <p:txBody>
          <a:bodyPr/>
          <a:lstStyle>
            <a:lvl1pPr>
              <a:defRPr/>
            </a:lvl1pPr>
          </a:lstStyle>
          <a:p>
            <a:fld id="{B0683FAE-5204-4E2B-9FC0-142F88F00E7B}" type="slidenum">
              <a:rPr lang="zh-CN" altLang="en-US"/>
              <a:pPr/>
              <a:t>‹n.›</a:t>
            </a:fld>
            <a:endParaRPr lang="zh-CN" altLang="en-US"/>
          </a:p>
        </p:txBody>
      </p:sp>
    </p:spTree>
    <p:extLst>
      <p:ext uri="{BB962C8B-B14F-4D97-AF65-F5344CB8AC3E}">
        <p14:creationId xmlns:p14="http://schemas.microsoft.com/office/powerpoint/2010/main" val="27008603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reserve="1">
  <p:cSld name="Titolo, testo e contenuto">
    <p:spTree>
      <p:nvGrpSpPr>
        <p:cNvPr id="1" name=""/>
        <p:cNvGrpSpPr/>
        <p:nvPr/>
      </p:nvGrpSpPr>
      <p:grpSpPr>
        <a:xfrm>
          <a:off x="0" y="0"/>
          <a:ext cx="0" cy="0"/>
          <a:chOff x="0" y="0"/>
          <a:chExt cx="0" cy="0"/>
        </a:xfrm>
      </p:grpSpPr>
      <p:sp>
        <p:nvSpPr>
          <p:cNvPr id="2" name="Titolo 1"/>
          <p:cNvSpPr>
            <a:spLocks noGrp="1"/>
          </p:cNvSpPr>
          <p:nvPr>
            <p:ph type="title"/>
          </p:nvPr>
        </p:nvSpPr>
        <p:spPr>
          <a:xfrm>
            <a:off x="700088" y="119063"/>
            <a:ext cx="8066087" cy="698500"/>
          </a:xfrm>
        </p:spPr>
        <p:txBody>
          <a:bodyPr/>
          <a:lstStyle/>
          <a:p>
            <a:r>
              <a:rPr lang="it-IT"/>
              <a:t>Fare clic per modificare lo stile del titolo</a:t>
            </a:r>
          </a:p>
        </p:txBody>
      </p:sp>
      <p:sp>
        <p:nvSpPr>
          <p:cNvPr id="3" name="Segnaposto testo 2"/>
          <p:cNvSpPr>
            <a:spLocks noGrp="1"/>
          </p:cNvSpPr>
          <p:nvPr>
            <p:ph type="body" sz="half" idx="1"/>
          </p:nvPr>
        </p:nvSpPr>
        <p:spPr>
          <a:xfrm>
            <a:off x="530225" y="1106488"/>
            <a:ext cx="4037013" cy="5421312"/>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719638" y="1106488"/>
            <a:ext cx="4038600" cy="5421312"/>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a:xfrm>
            <a:off x="628650" y="6356350"/>
            <a:ext cx="2057400" cy="365125"/>
          </a:xfrm>
        </p:spPr>
        <p:txBody>
          <a:bodyPr/>
          <a:lstStyle>
            <a:lvl1pPr>
              <a:defRPr/>
            </a:lvl1pPr>
          </a:lstStyle>
          <a:p>
            <a:fld id="{AB1F60E9-7F94-40AA-9BCD-25473A68C1BD}" type="datetimeFigureOut">
              <a:rPr lang="zh-CN" altLang="it-IT"/>
              <a:pPr/>
              <a:t>16/03/16</a:t>
            </a:fld>
            <a:endParaRPr lang="zh-CN" altLang="en-US"/>
          </a:p>
        </p:txBody>
      </p:sp>
      <p:sp>
        <p:nvSpPr>
          <p:cNvPr id="6" name="Segnaposto piè di pagina 5"/>
          <p:cNvSpPr>
            <a:spLocks noGrp="1"/>
          </p:cNvSpPr>
          <p:nvPr>
            <p:ph type="ftr" sz="quarter" idx="11"/>
          </p:nvPr>
        </p:nvSpPr>
        <p:spPr>
          <a:xfrm>
            <a:off x="3028950" y="6356350"/>
            <a:ext cx="3086100" cy="365125"/>
          </a:xfrm>
        </p:spPr>
        <p:txBody>
          <a:bodyPr/>
          <a:lstStyle>
            <a:lvl1pPr>
              <a:defRPr/>
            </a:lvl1pPr>
          </a:lstStyle>
          <a:p>
            <a:endParaRPr lang="zh-CN" altLang="en-US"/>
          </a:p>
        </p:txBody>
      </p:sp>
      <p:sp>
        <p:nvSpPr>
          <p:cNvPr id="7" name="Segnaposto numero diapositiva 6"/>
          <p:cNvSpPr>
            <a:spLocks noGrp="1"/>
          </p:cNvSpPr>
          <p:nvPr>
            <p:ph type="sldNum" sz="quarter" idx="12"/>
          </p:nvPr>
        </p:nvSpPr>
        <p:spPr>
          <a:xfrm>
            <a:off x="6457950" y="6356350"/>
            <a:ext cx="2057400" cy="365125"/>
          </a:xfrm>
        </p:spPr>
        <p:txBody>
          <a:bodyPr/>
          <a:lstStyle>
            <a:lvl1pPr>
              <a:defRPr/>
            </a:lvl1pPr>
          </a:lstStyle>
          <a:p>
            <a:fld id="{44D5B298-0416-49B4-8F79-0029C4241939}" type="slidenum">
              <a:rPr lang="zh-CN" altLang="en-US"/>
              <a:pPr/>
              <a:t>‹n.›</a:t>
            </a:fld>
            <a:endParaRPr lang="zh-CN" altLang="en-US"/>
          </a:p>
        </p:txBody>
      </p:sp>
    </p:spTree>
    <p:extLst>
      <p:ext uri="{BB962C8B-B14F-4D97-AF65-F5344CB8AC3E}">
        <p14:creationId xmlns:p14="http://schemas.microsoft.com/office/powerpoint/2010/main" val="8790036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OverTx" preserve="1">
  <p:cSld name="Titolo e 2 contenuti sopra testo">
    <p:spTree>
      <p:nvGrpSpPr>
        <p:cNvPr id="1" name=""/>
        <p:cNvGrpSpPr/>
        <p:nvPr/>
      </p:nvGrpSpPr>
      <p:grpSpPr>
        <a:xfrm>
          <a:off x="0" y="0"/>
          <a:ext cx="0" cy="0"/>
          <a:chOff x="0" y="0"/>
          <a:chExt cx="0" cy="0"/>
        </a:xfrm>
      </p:grpSpPr>
      <p:sp>
        <p:nvSpPr>
          <p:cNvPr id="2" name="Titolo 1"/>
          <p:cNvSpPr>
            <a:spLocks noGrp="1"/>
          </p:cNvSpPr>
          <p:nvPr>
            <p:ph type="title"/>
          </p:nvPr>
        </p:nvSpPr>
        <p:spPr>
          <a:xfrm>
            <a:off x="700088" y="119063"/>
            <a:ext cx="8066087" cy="698500"/>
          </a:xfrm>
        </p:spPr>
        <p:txBody>
          <a:bodyPr/>
          <a:lstStyle/>
          <a:p>
            <a:r>
              <a:rPr lang="it-IT"/>
              <a:t>Fare clic per modificare lo stile del titolo</a:t>
            </a:r>
          </a:p>
        </p:txBody>
      </p:sp>
      <p:sp>
        <p:nvSpPr>
          <p:cNvPr id="3" name="Segnaposto contenuto 2"/>
          <p:cNvSpPr>
            <a:spLocks noGrp="1"/>
          </p:cNvSpPr>
          <p:nvPr>
            <p:ph sz="quarter" idx="1"/>
          </p:nvPr>
        </p:nvSpPr>
        <p:spPr>
          <a:xfrm>
            <a:off x="530225" y="1106488"/>
            <a:ext cx="4037013" cy="2633662"/>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quarter" idx="2"/>
          </p:nvPr>
        </p:nvSpPr>
        <p:spPr>
          <a:xfrm>
            <a:off x="4719638" y="1106488"/>
            <a:ext cx="4038600" cy="2633662"/>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half" idx="3"/>
          </p:nvPr>
        </p:nvSpPr>
        <p:spPr>
          <a:xfrm>
            <a:off x="530225" y="3892550"/>
            <a:ext cx="8228013" cy="2635250"/>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data 5"/>
          <p:cNvSpPr>
            <a:spLocks noGrp="1"/>
          </p:cNvSpPr>
          <p:nvPr>
            <p:ph type="dt" sz="half" idx="10"/>
          </p:nvPr>
        </p:nvSpPr>
        <p:spPr>
          <a:xfrm>
            <a:off x="628650" y="6356350"/>
            <a:ext cx="2057400" cy="365125"/>
          </a:xfrm>
        </p:spPr>
        <p:txBody>
          <a:bodyPr/>
          <a:lstStyle>
            <a:lvl1pPr>
              <a:defRPr/>
            </a:lvl1pPr>
          </a:lstStyle>
          <a:p>
            <a:fld id="{C2B25F58-613A-48C9-B1FC-1D766FBEABCE}" type="datetimeFigureOut">
              <a:rPr lang="zh-CN" altLang="it-IT"/>
              <a:pPr/>
              <a:t>16/03/16</a:t>
            </a:fld>
            <a:endParaRPr lang="zh-CN" altLang="en-US"/>
          </a:p>
        </p:txBody>
      </p:sp>
      <p:sp>
        <p:nvSpPr>
          <p:cNvPr id="7" name="Segnaposto piè di pagina 6"/>
          <p:cNvSpPr>
            <a:spLocks noGrp="1"/>
          </p:cNvSpPr>
          <p:nvPr>
            <p:ph type="ftr" sz="quarter" idx="11"/>
          </p:nvPr>
        </p:nvSpPr>
        <p:spPr>
          <a:xfrm>
            <a:off x="3028950" y="6356350"/>
            <a:ext cx="3086100" cy="365125"/>
          </a:xfrm>
        </p:spPr>
        <p:txBody>
          <a:bodyPr/>
          <a:lstStyle>
            <a:lvl1pPr>
              <a:defRPr/>
            </a:lvl1pPr>
          </a:lstStyle>
          <a:p>
            <a:endParaRPr lang="zh-CN" altLang="en-US"/>
          </a:p>
        </p:txBody>
      </p:sp>
      <p:sp>
        <p:nvSpPr>
          <p:cNvPr id="8" name="Segnaposto numero diapositiva 7"/>
          <p:cNvSpPr>
            <a:spLocks noGrp="1"/>
          </p:cNvSpPr>
          <p:nvPr>
            <p:ph type="sldNum" sz="quarter" idx="12"/>
          </p:nvPr>
        </p:nvSpPr>
        <p:spPr>
          <a:xfrm>
            <a:off x="6457950" y="6356350"/>
            <a:ext cx="2057400" cy="365125"/>
          </a:xfrm>
        </p:spPr>
        <p:txBody>
          <a:bodyPr/>
          <a:lstStyle>
            <a:lvl1pPr>
              <a:defRPr/>
            </a:lvl1pPr>
          </a:lstStyle>
          <a:p>
            <a:fld id="{75069D26-DB21-4841-91ED-BFB91D1C541D}" type="slidenum">
              <a:rPr lang="zh-CN" altLang="en-US"/>
              <a:pPr/>
              <a:t>‹n.›</a:t>
            </a:fld>
            <a:endParaRPr lang="zh-CN" altLang="en-US"/>
          </a:p>
        </p:txBody>
      </p:sp>
    </p:spTree>
    <p:extLst>
      <p:ext uri="{BB962C8B-B14F-4D97-AF65-F5344CB8AC3E}">
        <p14:creationId xmlns:p14="http://schemas.microsoft.com/office/powerpoint/2010/main" val="35279017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143000" y="1122363"/>
            <a:ext cx="6858000" cy="2387600"/>
          </a:xfrm>
        </p:spPr>
        <p:txBody>
          <a:bodyPr/>
          <a:lstStyle>
            <a:lvl1pPr algn="ctr">
              <a:defRPr sz="6000"/>
            </a:lvl1pPr>
          </a:lstStyle>
          <a:p>
            <a:r>
              <a:rPr lang="it-IT"/>
              <a:t>Fare clic per modificare lo stile del titolo</a:t>
            </a:r>
          </a:p>
        </p:txBody>
      </p:sp>
      <p:sp>
        <p:nvSpPr>
          <p:cNvPr id="3" name="Sottotitolo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lvl1pPr>
              <a:defRPr/>
            </a:lvl1pPr>
          </a:lstStyle>
          <a:p>
            <a:fld id="{9F168DDF-C43D-478A-902A-28F45443AE37}" type="datetimeFigureOut">
              <a:rPr lang="zh-CN" altLang="it-IT"/>
              <a:pPr/>
              <a:t>16/03/16</a:t>
            </a:fld>
            <a:endParaRPr lang="zh-CN" altLang="en-US"/>
          </a:p>
        </p:txBody>
      </p:sp>
      <p:sp>
        <p:nvSpPr>
          <p:cNvPr id="5" name="Segnaposto piè di pagina 4"/>
          <p:cNvSpPr>
            <a:spLocks noGrp="1"/>
          </p:cNvSpPr>
          <p:nvPr>
            <p:ph type="ftr" sz="quarter" idx="11"/>
          </p:nvPr>
        </p:nvSpPr>
        <p:spPr/>
        <p:txBody>
          <a:bodyPr/>
          <a:lstStyle>
            <a:lvl1pPr>
              <a:defRPr/>
            </a:lvl1pPr>
          </a:lstStyle>
          <a:p>
            <a:endParaRPr lang="zh-CN" altLang="en-US"/>
          </a:p>
        </p:txBody>
      </p:sp>
      <p:sp>
        <p:nvSpPr>
          <p:cNvPr id="6" name="Segnaposto numero diapositiva 5"/>
          <p:cNvSpPr>
            <a:spLocks noGrp="1"/>
          </p:cNvSpPr>
          <p:nvPr>
            <p:ph type="sldNum" sz="quarter" idx="12"/>
          </p:nvPr>
        </p:nvSpPr>
        <p:spPr/>
        <p:txBody>
          <a:bodyPr/>
          <a:lstStyle>
            <a:lvl1pPr>
              <a:defRPr/>
            </a:lvl1pPr>
          </a:lstStyle>
          <a:p>
            <a:fld id="{9F59BFFD-0AED-4069-AAC1-896150E1D043}" type="slidenum">
              <a:rPr lang="zh-CN" altLang="en-US"/>
              <a:pPr/>
              <a:t>‹n.›</a:t>
            </a:fld>
            <a:endParaRPr lang="zh-CN" altLang="en-US"/>
          </a:p>
        </p:txBody>
      </p:sp>
    </p:spTree>
    <p:extLst>
      <p:ext uri="{BB962C8B-B14F-4D97-AF65-F5344CB8AC3E}">
        <p14:creationId xmlns:p14="http://schemas.microsoft.com/office/powerpoint/2010/main" val="35865539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lvl1pPr>
              <a:defRPr/>
            </a:lvl1pPr>
          </a:lstStyle>
          <a:p>
            <a:fld id="{E0A47965-814C-4F4B-AA91-95958D13B393}" type="datetimeFigureOut">
              <a:rPr lang="zh-CN" altLang="it-IT"/>
              <a:pPr/>
              <a:t>16/03/16</a:t>
            </a:fld>
            <a:endParaRPr lang="zh-CN" altLang="en-US"/>
          </a:p>
        </p:txBody>
      </p:sp>
      <p:sp>
        <p:nvSpPr>
          <p:cNvPr id="5" name="Segnaposto piè di pagina 4"/>
          <p:cNvSpPr>
            <a:spLocks noGrp="1"/>
          </p:cNvSpPr>
          <p:nvPr>
            <p:ph type="ftr" sz="quarter" idx="11"/>
          </p:nvPr>
        </p:nvSpPr>
        <p:spPr/>
        <p:txBody>
          <a:bodyPr/>
          <a:lstStyle>
            <a:lvl1pPr>
              <a:defRPr/>
            </a:lvl1pPr>
          </a:lstStyle>
          <a:p>
            <a:endParaRPr lang="zh-CN" altLang="en-US"/>
          </a:p>
        </p:txBody>
      </p:sp>
      <p:sp>
        <p:nvSpPr>
          <p:cNvPr id="6" name="Segnaposto numero diapositiva 5"/>
          <p:cNvSpPr>
            <a:spLocks noGrp="1"/>
          </p:cNvSpPr>
          <p:nvPr>
            <p:ph type="sldNum" sz="quarter" idx="12"/>
          </p:nvPr>
        </p:nvSpPr>
        <p:spPr/>
        <p:txBody>
          <a:bodyPr/>
          <a:lstStyle>
            <a:lvl1pPr>
              <a:defRPr/>
            </a:lvl1pPr>
          </a:lstStyle>
          <a:p>
            <a:fld id="{7B947FB4-88F9-497B-84B7-04A631F42B46}" type="slidenum">
              <a:rPr lang="zh-CN" altLang="en-US"/>
              <a:pPr/>
              <a:t>‹n.›</a:t>
            </a:fld>
            <a:endParaRPr lang="zh-CN" altLang="en-US"/>
          </a:p>
        </p:txBody>
      </p:sp>
    </p:spTree>
    <p:extLst>
      <p:ext uri="{BB962C8B-B14F-4D97-AF65-F5344CB8AC3E}">
        <p14:creationId xmlns:p14="http://schemas.microsoft.com/office/powerpoint/2010/main" val="28187895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623888" y="1709738"/>
            <a:ext cx="7886700" cy="2852737"/>
          </a:xfrm>
        </p:spPr>
        <p:txBody>
          <a:bodyPr/>
          <a:lstStyle>
            <a:lvl1pPr>
              <a:defRPr sz="6000"/>
            </a:lvl1pPr>
          </a:lstStyle>
          <a:p>
            <a:r>
              <a:rPr lang="it-IT"/>
              <a:t>Fare clic per modificare lo stile del titolo</a:t>
            </a:r>
          </a:p>
        </p:txBody>
      </p:sp>
      <p:sp>
        <p:nvSpPr>
          <p:cNvPr id="3" name="Segnaposto testo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it-IT"/>
              <a:t>Modifica gli stili del testo dello schema</a:t>
            </a:r>
          </a:p>
        </p:txBody>
      </p:sp>
      <p:sp>
        <p:nvSpPr>
          <p:cNvPr id="4" name="Segnaposto data 3"/>
          <p:cNvSpPr>
            <a:spLocks noGrp="1"/>
          </p:cNvSpPr>
          <p:nvPr>
            <p:ph type="dt" sz="half" idx="10"/>
          </p:nvPr>
        </p:nvSpPr>
        <p:spPr/>
        <p:txBody>
          <a:bodyPr/>
          <a:lstStyle>
            <a:lvl1pPr>
              <a:defRPr/>
            </a:lvl1pPr>
          </a:lstStyle>
          <a:p>
            <a:fld id="{4D634F69-A1C7-4ECB-8FED-C9626AF96DFD}" type="datetimeFigureOut">
              <a:rPr lang="zh-CN" altLang="it-IT"/>
              <a:pPr/>
              <a:t>16/03/16</a:t>
            </a:fld>
            <a:endParaRPr lang="zh-CN" altLang="en-US"/>
          </a:p>
        </p:txBody>
      </p:sp>
      <p:sp>
        <p:nvSpPr>
          <p:cNvPr id="5" name="Segnaposto piè di pagina 4"/>
          <p:cNvSpPr>
            <a:spLocks noGrp="1"/>
          </p:cNvSpPr>
          <p:nvPr>
            <p:ph type="ftr" sz="quarter" idx="11"/>
          </p:nvPr>
        </p:nvSpPr>
        <p:spPr/>
        <p:txBody>
          <a:bodyPr/>
          <a:lstStyle>
            <a:lvl1pPr>
              <a:defRPr/>
            </a:lvl1pPr>
          </a:lstStyle>
          <a:p>
            <a:endParaRPr lang="zh-CN" altLang="en-US"/>
          </a:p>
        </p:txBody>
      </p:sp>
      <p:sp>
        <p:nvSpPr>
          <p:cNvPr id="6" name="Segnaposto numero diapositiva 5"/>
          <p:cNvSpPr>
            <a:spLocks noGrp="1"/>
          </p:cNvSpPr>
          <p:nvPr>
            <p:ph type="sldNum" sz="quarter" idx="12"/>
          </p:nvPr>
        </p:nvSpPr>
        <p:spPr/>
        <p:txBody>
          <a:bodyPr/>
          <a:lstStyle>
            <a:lvl1pPr>
              <a:defRPr/>
            </a:lvl1pPr>
          </a:lstStyle>
          <a:p>
            <a:fld id="{0D463664-263B-4385-BA35-B586B2557645}" type="slidenum">
              <a:rPr lang="zh-CN" altLang="en-US"/>
              <a:pPr/>
              <a:t>‹n.›</a:t>
            </a:fld>
            <a:endParaRPr lang="zh-CN" altLang="en-US"/>
          </a:p>
        </p:txBody>
      </p:sp>
    </p:spTree>
    <p:extLst>
      <p:ext uri="{BB962C8B-B14F-4D97-AF65-F5344CB8AC3E}">
        <p14:creationId xmlns:p14="http://schemas.microsoft.com/office/powerpoint/2010/main" val="2406556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530225" y="1106488"/>
            <a:ext cx="4037013" cy="5421312"/>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719638" y="1106488"/>
            <a:ext cx="4038600" cy="5421312"/>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lvl1pPr>
              <a:defRPr/>
            </a:lvl1pPr>
          </a:lstStyle>
          <a:p>
            <a:fld id="{4F682EB2-534C-48AC-AF69-A6A38531067B}" type="datetimeFigureOut">
              <a:rPr lang="zh-CN" altLang="it-IT"/>
              <a:pPr/>
              <a:t>16/03/16</a:t>
            </a:fld>
            <a:endParaRPr lang="zh-CN" altLang="en-US"/>
          </a:p>
        </p:txBody>
      </p:sp>
      <p:sp>
        <p:nvSpPr>
          <p:cNvPr id="6" name="Segnaposto piè di pagina 5"/>
          <p:cNvSpPr>
            <a:spLocks noGrp="1"/>
          </p:cNvSpPr>
          <p:nvPr>
            <p:ph type="ftr" sz="quarter" idx="11"/>
          </p:nvPr>
        </p:nvSpPr>
        <p:spPr/>
        <p:txBody>
          <a:bodyPr/>
          <a:lstStyle>
            <a:lvl1pPr>
              <a:defRPr/>
            </a:lvl1pPr>
          </a:lstStyle>
          <a:p>
            <a:endParaRPr lang="zh-CN" altLang="en-US"/>
          </a:p>
        </p:txBody>
      </p:sp>
      <p:sp>
        <p:nvSpPr>
          <p:cNvPr id="7" name="Segnaposto numero diapositiva 6"/>
          <p:cNvSpPr>
            <a:spLocks noGrp="1"/>
          </p:cNvSpPr>
          <p:nvPr>
            <p:ph type="sldNum" sz="quarter" idx="12"/>
          </p:nvPr>
        </p:nvSpPr>
        <p:spPr/>
        <p:txBody>
          <a:bodyPr/>
          <a:lstStyle>
            <a:lvl1pPr>
              <a:defRPr/>
            </a:lvl1pPr>
          </a:lstStyle>
          <a:p>
            <a:fld id="{075054D7-AC86-42F4-B211-2A5DB41C7E72}" type="slidenum">
              <a:rPr lang="zh-CN" altLang="en-US"/>
              <a:pPr/>
              <a:t>‹n.›</a:t>
            </a:fld>
            <a:endParaRPr lang="zh-CN" altLang="en-US"/>
          </a:p>
        </p:txBody>
      </p:sp>
    </p:spTree>
    <p:extLst>
      <p:ext uri="{BB962C8B-B14F-4D97-AF65-F5344CB8AC3E}">
        <p14:creationId xmlns:p14="http://schemas.microsoft.com/office/powerpoint/2010/main" val="39383424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630238" y="365125"/>
            <a:ext cx="7886700" cy="1325563"/>
          </a:xfrm>
        </p:spPr>
        <p:txBody>
          <a:bodyPr/>
          <a:lstStyle/>
          <a:p>
            <a:r>
              <a:rPr lang="it-IT"/>
              <a:t>Fare clic per modificare lo stile del titolo</a:t>
            </a:r>
          </a:p>
        </p:txBody>
      </p:sp>
      <p:sp>
        <p:nvSpPr>
          <p:cNvPr id="3" name="Segnaposto testo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4" name="Segnaposto contenuto 3"/>
          <p:cNvSpPr>
            <a:spLocks noGrp="1"/>
          </p:cNvSpPr>
          <p:nvPr>
            <p:ph sz="half" idx="2"/>
          </p:nvPr>
        </p:nvSpPr>
        <p:spPr>
          <a:xfrm>
            <a:off x="630238" y="2505075"/>
            <a:ext cx="3868737" cy="368458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6" name="Segnaposto contenuto 5"/>
          <p:cNvSpPr>
            <a:spLocks noGrp="1"/>
          </p:cNvSpPr>
          <p:nvPr>
            <p:ph sz="quarter" idx="4"/>
          </p:nvPr>
        </p:nvSpPr>
        <p:spPr>
          <a:xfrm>
            <a:off x="4629150" y="2505075"/>
            <a:ext cx="3887788" cy="368458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lvl1pPr>
              <a:defRPr/>
            </a:lvl1pPr>
          </a:lstStyle>
          <a:p>
            <a:fld id="{08D81778-C881-4DD1-A2AB-420882E1EFD0}" type="datetimeFigureOut">
              <a:rPr lang="zh-CN" altLang="it-IT"/>
              <a:pPr/>
              <a:t>16/03/16</a:t>
            </a:fld>
            <a:endParaRPr lang="zh-CN" altLang="en-US"/>
          </a:p>
        </p:txBody>
      </p:sp>
      <p:sp>
        <p:nvSpPr>
          <p:cNvPr id="8" name="Segnaposto piè di pagina 7"/>
          <p:cNvSpPr>
            <a:spLocks noGrp="1"/>
          </p:cNvSpPr>
          <p:nvPr>
            <p:ph type="ftr" sz="quarter" idx="11"/>
          </p:nvPr>
        </p:nvSpPr>
        <p:spPr/>
        <p:txBody>
          <a:bodyPr/>
          <a:lstStyle>
            <a:lvl1pPr>
              <a:defRPr/>
            </a:lvl1pPr>
          </a:lstStyle>
          <a:p>
            <a:endParaRPr lang="zh-CN" altLang="en-US"/>
          </a:p>
        </p:txBody>
      </p:sp>
      <p:sp>
        <p:nvSpPr>
          <p:cNvPr id="9" name="Segnaposto numero diapositiva 8"/>
          <p:cNvSpPr>
            <a:spLocks noGrp="1"/>
          </p:cNvSpPr>
          <p:nvPr>
            <p:ph type="sldNum" sz="quarter" idx="12"/>
          </p:nvPr>
        </p:nvSpPr>
        <p:spPr/>
        <p:txBody>
          <a:bodyPr/>
          <a:lstStyle>
            <a:lvl1pPr>
              <a:defRPr/>
            </a:lvl1pPr>
          </a:lstStyle>
          <a:p>
            <a:fld id="{9DAA5AA7-553C-4D70-BB7E-EFC628EDA106}" type="slidenum">
              <a:rPr lang="zh-CN" altLang="en-US"/>
              <a:pPr/>
              <a:t>‹n.›</a:t>
            </a:fld>
            <a:endParaRPr lang="zh-CN" altLang="en-US"/>
          </a:p>
        </p:txBody>
      </p:sp>
    </p:spTree>
    <p:extLst>
      <p:ext uri="{BB962C8B-B14F-4D97-AF65-F5344CB8AC3E}">
        <p14:creationId xmlns:p14="http://schemas.microsoft.com/office/powerpoint/2010/main" val="77401294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data 2"/>
          <p:cNvSpPr>
            <a:spLocks noGrp="1"/>
          </p:cNvSpPr>
          <p:nvPr>
            <p:ph type="dt" sz="half" idx="10"/>
          </p:nvPr>
        </p:nvSpPr>
        <p:spPr/>
        <p:txBody>
          <a:bodyPr/>
          <a:lstStyle>
            <a:lvl1pPr>
              <a:defRPr/>
            </a:lvl1pPr>
          </a:lstStyle>
          <a:p>
            <a:fld id="{3136B02B-8933-408A-9C7F-D136FE1C7BC1}" type="datetimeFigureOut">
              <a:rPr lang="zh-CN" altLang="it-IT"/>
              <a:pPr/>
              <a:t>16/03/16</a:t>
            </a:fld>
            <a:endParaRPr lang="zh-CN" altLang="en-US"/>
          </a:p>
        </p:txBody>
      </p:sp>
      <p:sp>
        <p:nvSpPr>
          <p:cNvPr id="4" name="Segnaposto piè di pagina 3"/>
          <p:cNvSpPr>
            <a:spLocks noGrp="1"/>
          </p:cNvSpPr>
          <p:nvPr>
            <p:ph type="ftr" sz="quarter" idx="11"/>
          </p:nvPr>
        </p:nvSpPr>
        <p:spPr/>
        <p:txBody>
          <a:bodyPr/>
          <a:lstStyle>
            <a:lvl1pPr>
              <a:defRPr/>
            </a:lvl1pPr>
          </a:lstStyle>
          <a:p>
            <a:endParaRPr lang="zh-CN" altLang="en-US"/>
          </a:p>
        </p:txBody>
      </p:sp>
      <p:sp>
        <p:nvSpPr>
          <p:cNvPr id="5" name="Segnaposto numero diapositiva 4"/>
          <p:cNvSpPr>
            <a:spLocks noGrp="1"/>
          </p:cNvSpPr>
          <p:nvPr>
            <p:ph type="sldNum" sz="quarter" idx="12"/>
          </p:nvPr>
        </p:nvSpPr>
        <p:spPr/>
        <p:txBody>
          <a:bodyPr/>
          <a:lstStyle>
            <a:lvl1pPr>
              <a:defRPr/>
            </a:lvl1pPr>
          </a:lstStyle>
          <a:p>
            <a:fld id="{2DE02DE1-18D1-43FE-8B26-259930F4E139}" type="slidenum">
              <a:rPr lang="zh-CN" altLang="en-US"/>
              <a:pPr/>
              <a:t>‹n.›</a:t>
            </a:fld>
            <a:endParaRPr lang="zh-CN" altLang="en-US"/>
          </a:p>
        </p:txBody>
      </p:sp>
    </p:spTree>
    <p:extLst>
      <p:ext uri="{BB962C8B-B14F-4D97-AF65-F5344CB8AC3E}">
        <p14:creationId xmlns:p14="http://schemas.microsoft.com/office/powerpoint/2010/main" val="219843355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lvl1pPr>
              <a:defRPr/>
            </a:lvl1pPr>
          </a:lstStyle>
          <a:p>
            <a:fld id="{25ACA048-4CA3-45EF-A2A0-B3D48213F3E7}" type="datetimeFigureOut">
              <a:rPr lang="zh-CN" altLang="it-IT"/>
              <a:pPr/>
              <a:t>16/03/16</a:t>
            </a:fld>
            <a:endParaRPr lang="zh-CN" altLang="en-US"/>
          </a:p>
        </p:txBody>
      </p:sp>
      <p:sp>
        <p:nvSpPr>
          <p:cNvPr id="3" name="Segnaposto piè di pagina 2"/>
          <p:cNvSpPr>
            <a:spLocks noGrp="1"/>
          </p:cNvSpPr>
          <p:nvPr>
            <p:ph type="ftr" sz="quarter" idx="11"/>
          </p:nvPr>
        </p:nvSpPr>
        <p:spPr/>
        <p:txBody>
          <a:bodyPr/>
          <a:lstStyle>
            <a:lvl1pPr>
              <a:defRPr/>
            </a:lvl1pPr>
          </a:lstStyle>
          <a:p>
            <a:endParaRPr lang="zh-CN" altLang="en-US"/>
          </a:p>
        </p:txBody>
      </p:sp>
      <p:sp>
        <p:nvSpPr>
          <p:cNvPr id="4" name="Segnaposto numero diapositiva 3"/>
          <p:cNvSpPr>
            <a:spLocks noGrp="1"/>
          </p:cNvSpPr>
          <p:nvPr>
            <p:ph type="sldNum" sz="quarter" idx="12"/>
          </p:nvPr>
        </p:nvSpPr>
        <p:spPr/>
        <p:txBody>
          <a:bodyPr/>
          <a:lstStyle>
            <a:lvl1pPr>
              <a:defRPr/>
            </a:lvl1pPr>
          </a:lstStyle>
          <a:p>
            <a:fld id="{9010A4C7-9E72-452D-92E7-E31F3FC46BFF}" type="slidenum">
              <a:rPr lang="zh-CN" altLang="en-US"/>
              <a:pPr/>
              <a:t>‹n.›</a:t>
            </a:fld>
            <a:endParaRPr lang="zh-CN" altLang="en-US"/>
          </a:p>
        </p:txBody>
      </p:sp>
    </p:spTree>
    <p:extLst>
      <p:ext uri="{BB962C8B-B14F-4D97-AF65-F5344CB8AC3E}">
        <p14:creationId xmlns:p14="http://schemas.microsoft.com/office/powerpoint/2010/main" val="18419243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30238" y="457200"/>
            <a:ext cx="2949575" cy="1600200"/>
          </a:xfrm>
        </p:spPr>
        <p:txBody>
          <a:bodyPr/>
          <a:lstStyle>
            <a:lvl1pPr>
              <a:defRPr sz="3200"/>
            </a:lvl1pPr>
          </a:lstStyle>
          <a:p>
            <a:r>
              <a:rPr lang="it-IT"/>
              <a:t>Fare clic per modificare lo stile del titolo</a:t>
            </a:r>
          </a:p>
        </p:txBody>
      </p:sp>
      <p:sp>
        <p:nvSpPr>
          <p:cNvPr id="3" name="Segnaposto contenuto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Segnaposto data 4"/>
          <p:cNvSpPr>
            <a:spLocks noGrp="1"/>
          </p:cNvSpPr>
          <p:nvPr>
            <p:ph type="dt" sz="half" idx="10"/>
          </p:nvPr>
        </p:nvSpPr>
        <p:spPr/>
        <p:txBody>
          <a:bodyPr/>
          <a:lstStyle>
            <a:lvl1pPr>
              <a:defRPr/>
            </a:lvl1pPr>
          </a:lstStyle>
          <a:p>
            <a:fld id="{8873E708-FE1E-4873-AD43-C68839FE02E2}" type="datetimeFigureOut">
              <a:rPr lang="zh-CN" altLang="it-IT"/>
              <a:pPr/>
              <a:t>16/03/16</a:t>
            </a:fld>
            <a:endParaRPr lang="zh-CN" altLang="en-US"/>
          </a:p>
        </p:txBody>
      </p:sp>
      <p:sp>
        <p:nvSpPr>
          <p:cNvPr id="6" name="Segnaposto piè di pagina 5"/>
          <p:cNvSpPr>
            <a:spLocks noGrp="1"/>
          </p:cNvSpPr>
          <p:nvPr>
            <p:ph type="ftr" sz="quarter" idx="11"/>
          </p:nvPr>
        </p:nvSpPr>
        <p:spPr/>
        <p:txBody>
          <a:bodyPr/>
          <a:lstStyle>
            <a:lvl1pPr>
              <a:defRPr/>
            </a:lvl1pPr>
          </a:lstStyle>
          <a:p>
            <a:endParaRPr lang="zh-CN" altLang="en-US"/>
          </a:p>
        </p:txBody>
      </p:sp>
      <p:sp>
        <p:nvSpPr>
          <p:cNvPr id="7" name="Segnaposto numero diapositiva 6"/>
          <p:cNvSpPr>
            <a:spLocks noGrp="1"/>
          </p:cNvSpPr>
          <p:nvPr>
            <p:ph type="sldNum" sz="quarter" idx="12"/>
          </p:nvPr>
        </p:nvSpPr>
        <p:spPr/>
        <p:txBody>
          <a:bodyPr/>
          <a:lstStyle>
            <a:lvl1pPr>
              <a:defRPr/>
            </a:lvl1pPr>
          </a:lstStyle>
          <a:p>
            <a:fld id="{E2CBFFF2-4F09-41BD-A7C9-9CD295BFF401}" type="slidenum">
              <a:rPr lang="zh-CN" altLang="en-US"/>
              <a:pPr/>
              <a:t>‹n.›</a:t>
            </a:fld>
            <a:endParaRPr lang="zh-CN" altLang="en-US"/>
          </a:p>
        </p:txBody>
      </p:sp>
    </p:spTree>
    <p:extLst>
      <p:ext uri="{BB962C8B-B14F-4D97-AF65-F5344CB8AC3E}">
        <p14:creationId xmlns:p14="http://schemas.microsoft.com/office/powerpoint/2010/main" val="265013633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30238" y="457200"/>
            <a:ext cx="2949575" cy="1600200"/>
          </a:xfrm>
        </p:spPr>
        <p:txBody>
          <a:bodyPr/>
          <a:lstStyle>
            <a:lvl1pPr>
              <a:defRPr sz="3200"/>
            </a:lvl1pPr>
          </a:lstStyle>
          <a:p>
            <a:r>
              <a:rPr lang="it-IT"/>
              <a:t>Fare clic per modificare lo stile del titolo</a:t>
            </a:r>
          </a:p>
        </p:txBody>
      </p:sp>
      <p:sp>
        <p:nvSpPr>
          <p:cNvPr id="3" name="Segnaposto immagine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Segnaposto data 4"/>
          <p:cNvSpPr>
            <a:spLocks noGrp="1"/>
          </p:cNvSpPr>
          <p:nvPr>
            <p:ph type="dt" sz="half" idx="10"/>
          </p:nvPr>
        </p:nvSpPr>
        <p:spPr/>
        <p:txBody>
          <a:bodyPr/>
          <a:lstStyle>
            <a:lvl1pPr>
              <a:defRPr/>
            </a:lvl1pPr>
          </a:lstStyle>
          <a:p>
            <a:fld id="{52D79335-3D5B-4860-9CD5-982875DD3CB9}" type="datetimeFigureOut">
              <a:rPr lang="zh-CN" altLang="it-IT"/>
              <a:pPr/>
              <a:t>16/03/16</a:t>
            </a:fld>
            <a:endParaRPr lang="zh-CN" altLang="en-US"/>
          </a:p>
        </p:txBody>
      </p:sp>
      <p:sp>
        <p:nvSpPr>
          <p:cNvPr id="6" name="Segnaposto piè di pagina 5"/>
          <p:cNvSpPr>
            <a:spLocks noGrp="1"/>
          </p:cNvSpPr>
          <p:nvPr>
            <p:ph type="ftr" sz="quarter" idx="11"/>
          </p:nvPr>
        </p:nvSpPr>
        <p:spPr/>
        <p:txBody>
          <a:bodyPr/>
          <a:lstStyle>
            <a:lvl1pPr>
              <a:defRPr/>
            </a:lvl1pPr>
          </a:lstStyle>
          <a:p>
            <a:endParaRPr lang="zh-CN" altLang="en-US"/>
          </a:p>
        </p:txBody>
      </p:sp>
      <p:sp>
        <p:nvSpPr>
          <p:cNvPr id="7" name="Segnaposto numero diapositiva 6"/>
          <p:cNvSpPr>
            <a:spLocks noGrp="1"/>
          </p:cNvSpPr>
          <p:nvPr>
            <p:ph type="sldNum" sz="quarter" idx="12"/>
          </p:nvPr>
        </p:nvSpPr>
        <p:spPr/>
        <p:txBody>
          <a:bodyPr/>
          <a:lstStyle>
            <a:lvl1pPr>
              <a:defRPr/>
            </a:lvl1pPr>
          </a:lstStyle>
          <a:p>
            <a:fld id="{BCA276FF-7844-45BB-9AAA-6D7A0CECD3F3}" type="slidenum">
              <a:rPr lang="zh-CN" altLang="en-US"/>
              <a:pPr/>
              <a:t>‹n.›</a:t>
            </a:fld>
            <a:endParaRPr lang="zh-CN" altLang="en-US"/>
          </a:p>
        </p:txBody>
      </p:sp>
    </p:spTree>
    <p:extLst>
      <p:ext uri="{BB962C8B-B14F-4D97-AF65-F5344CB8AC3E}">
        <p14:creationId xmlns:p14="http://schemas.microsoft.com/office/powerpoint/2010/main" val="337578692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lvl1pPr>
              <a:defRPr/>
            </a:lvl1pPr>
          </a:lstStyle>
          <a:p>
            <a:fld id="{8A601F68-0381-4505-B039-461A6C53B04C}" type="datetimeFigureOut">
              <a:rPr lang="zh-CN" altLang="it-IT"/>
              <a:pPr/>
              <a:t>16/03/16</a:t>
            </a:fld>
            <a:endParaRPr lang="zh-CN" altLang="en-US"/>
          </a:p>
        </p:txBody>
      </p:sp>
      <p:sp>
        <p:nvSpPr>
          <p:cNvPr id="5" name="Segnaposto piè di pagina 4"/>
          <p:cNvSpPr>
            <a:spLocks noGrp="1"/>
          </p:cNvSpPr>
          <p:nvPr>
            <p:ph type="ftr" sz="quarter" idx="11"/>
          </p:nvPr>
        </p:nvSpPr>
        <p:spPr/>
        <p:txBody>
          <a:bodyPr/>
          <a:lstStyle>
            <a:lvl1pPr>
              <a:defRPr/>
            </a:lvl1pPr>
          </a:lstStyle>
          <a:p>
            <a:endParaRPr lang="zh-CN" altLang="en-US"/>
          </a:p>
        </p:txBody>
      </p:sp>
      <p:sp>
        <p:nvSpPr>
          <p:cNvPr id="6" name="Segnaposto numero diapositiva 5"/>
          <p:cNvSpPr>
            <a:spLocks noGrp="1"/>
          </p:cNvSpPr>
          <p:nvPr>
            <p:ph type="sldNum" sz="quarter" idx="12"/>
          </p:nvPr>
        </p:nvSpPr>
        <p:spPr/>
        <p:txBody>
          <a:bodyPr/>
          <a:lstStyle>
            <a:lvl1pPr>
              <a:defRPr/>
            </a:lvl1pPr>
          </a:lstStyle>
          <a:p>
            <a:fld id="{25A42262-758C-44A2-8AF2-C027029268F7}" type="slidenum">
              <a:rPr lang="zh-CN" altLang="en-US"/>
              <a:pPr/>
              <a:t>‹n.›</a:t>
            </a:fld>
            <a:endParaRPr lang="zh-CN" altLang="en-US"/>
          </a:p>
        </p:txBody>
      </p:sp>
    </p:spTree>
    <p:extLst>
      <p:ext uri="{BB962C8B-B14F-4D97-AF65-F5344CB8AC3E}">
        <p14:creationId xmlns:p14="http://schemas.microsoft.com/office/powerpoint/2010/main" val="328091389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707188" y="119063"/>
            <a:ext cx="2058987" cy="6408737"/>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530225" y="119063"/>
            <a:ext cx="6024563" cy="6408737"/>
          </a:xfrm>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lvl1pPr>
              <a:defRPr/>
            </a:lvl1pPr>
          </a:lstStyle>
          <a:p>
            <a:fld id="{684840E7-9377-4E60-917E-BAF30D2DF545}" type="datetimeFigureOut">
              <a:rPr lang="zh-CN" altLang="it-IT"/>
              <a:pPr/>
              <a:t>16/03/16</a:t>
            </a:fld>
            <a:endParaRPr lang="zh-CN" altLang="en-US"/>
          </a:p>
        </p:txBody>
      </p:sp>
      <p:sp>
        <p:nvSpPr>
          <p:cNvPr id="5" name="Segnaposto piè di pagina 4"/>
          <p:cNvSpPr>
            <a:spLocks noGrp="1"/>
          </p:cNvSpPr>
          <p:nvPr>
            <p:ph type="ftr" sz="quarter" idx="11"/>
          </p:nvPr>
        </p:nvSpPr>
        <p:spPr/>
        <p:txBody>
          <a:bodyPr/>
          <a:lstStyle>
            <a:lvl1pPr>
              <a:defRPr/>
            </a:lvl1pPr>
          </a:lstStyle>
          <a:p>
            <a:endParaRPr lang="zh-CN" altLang="en-US"/>
          </a:p>
        </p:txBody>
      </p:sp>
      <p:sp>
        <p:nvSpPr>
          <p:cNvPr id="6" name="Segnaposto numero diapositiva 5"/>
          <p:cNvSpPr>
            <a:spLocks noGrp="1"/>
          </p:cNvSpPr>
          <p:nvPr>
            <p:ph type="sldNum" sz="quarter" idx="12"/>
          </p:nvPr>
        </p:nvSpPr>
        <p:spPr/>
        <p:txBody>
          <a:bodyPr/>
          <a:lstStyle>
            <a:lvl1pPr>
              <a:defRPr/>
            </a:lvl1pPr>
          </a:lstStyle>
          <a:p>
            <a:fld id="{2A390370-E5EA-41C1-A9CA-D8AF4B0FDC09}" type="slidenum">
              <a:rPr lang="zh-CN" altLang="en-US"/>
              <a:pPr/>
              <a:t>‹n.›</a:t>
            </a:fld>
            <a:endParaRPr lang="zh-CN" altLang="en-US"/>
          </a:p>
        </p:txBody>
      </p:sp>
    </p:spTree>
    <p:extLst>
      <p:ext uri="{BB962C8B-B14F-4D97-AF65-F5344CB8AC3E}">
        <p14:creationId xmlns:p14="http://schemas.microsoft.com/office/powerpoint/2010/main" val="61091534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theme" Target="../theme/theme1.xml"/><Relationship Id="rId17" Type="http://schemas.openxmlformats.org/officeDocument/2006/relationships/image" Target="../media/image1.jpeg"/><Relationship Id="rId18" Type="http://schemas.openxmlformats.org/officeDocument/2006/relationships/image" Target="../media/image2.png"/><Relationship Id="rId19" Type="http://schemas.openxmlformats.org/officeDocument/2006/relationships/image" Target="../media/image3.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6.xml"/><Relationship Id="rId12" Type="http://schemas.openxmlformats.org/officeDocument/2006/relationships/theme" Target="../theme/theme2.xml"/><Relationship Id="rId13" Type="http://schemas.openxmlformats.org/officeDocument/2006/relationships/image" Target="../media/image4.jpeg"/><Relationship Id="rId1" Type="http://schemas.openxmlformats.org/officeDocument/2006/relationships/slideLayout" Target="../slideLayouts/slideLayout16.xml"/><Relationship Id="rId2" Type="http://schemas.openxmlformats.org/officeDocument/2006/relationships/slideLayout" Target="../slideLayouts/slideLayout17.xml"/><Relationship Id="rId3" Type="http://schemas.openxmlformats.org/officeDocument/2006/relationships/slideLayout" Target="../slideLayouts/slideLayout18.xml"/><Relationship Id="rId4" Type="http://schemas.openxmlformats.org/officeDocument/2006/relationships/slideLayout" Target="../slideLayouts/slideLayout19.xml"/><Relationship Id="rId5" Type="http://schemas.openxmlformats.org/officeDocument/2006/relationships/slideLayout" Target="../slideLayouts/slideLayout20.xml"/><Relationship Id="rId6" Type="http://schemas.openxmlformats.org/officeDocument/2006/relationships/slideLayout" Target="../slideLayouts/slideLayout21.xml"/><Relationship Id="rId7" Type="http://schemas.openxmlformats.org/officeDocument/2006/relationships/slideLayout" Target="../slideLayouts/slideLayout22.xml"/><Relationship Id="rId8" Type="http://schemas.openxmlformats.org/officeDocument/2006/relationships/slideLayout" Target="../slideLayouts/slideLayout23.xml"/><Relationship Id="rId9" Type="http://schemas.openxmlformats.org/officeDocument/2006/relationships/slideLayout" Target="../slideLayouts/slideLayout24.xml"/><Relationship Id="rId10"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pic>
        <p:nvPicPr>
          <p:cNvPr id="1026" name="图片 9"/>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694113" y="-1588"/>
            <a:ext cx="5449887" cy="6858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27" name="矩形 7"/>
          <p:cNvGrpSpPr>
            <a:grpSpLocks/>
          </p:cNvGrpSpPr>
          <p:nvPr/>
        </p:nvGrpSpPr>
        <p:grpSpPr bwMode="auto">
          <a:xfrm>
            <a:off x="0" y="0"/>
            <a:ext cx="9144000" cy="6858000"/>
            <a:chOff x="0" y="0"/>
            <a:chExt cx="5760" cy="4320"/>
          </a:xfrm>
        </p:grpSpPr>
        <p:pic>
          <p:nvPicPr>
            <p:cNvPr id="1028" name="矩形 7"/>
            <p:cNvPicPr>
              <a:picLocks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0" y="0"/>
              <a:ext cx="576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9" name="Text Box 5"/>
            <p:cNvSpPr txBox="1">
              <a:spLocks noChangeArrowheads="1"/>
            </p:cNvSpPr>
            <p:nvPr/>
          </p:nvSpPr>
          <p:spPr bwMode="auto">
            <a:xfrm>
              <a:off x="0" y="0"/>
              <a:ext cx="576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SimSun" panose="02010600030101010101" pitchFamily="2" charset="-122"/>
                </a:defRPr>
              </a:lvl1pPr>
              <a:lvl2pPr marL="742950" indent="-285750">
                <a:defRPr>
                  <a:solidFill>
                    <a:schemeClr val="tx1"/>
                  </a:solidFill>
                  <a:latin typeface="Calibri" panose="020F0502020204030204" pitchFamily="34" charset="0"/>
                  <a:ea typeface="SimSun" panose="02010600030101010101" pitchFamily="2" charset="-122"/>
                </a:defRPr>
              </a:lvl2pPr>
              <a:lvl3pPr marL="1143000" indent="-228600">
                <a:defRPr>
                  <a:solidFill>
                    <a:schemeClr val="tx1"/>
                  </a:solidFill>
                  <a:latin typeface="Calibri" panose="020F0502020204030204" pitchFamily="34" charset="0"/>
                  <a:ea typeface="SimSun" panose="02010600030101010101" pitchFamily="2" charset="-122"/>
                </a:defRPr>
              </a:lvl3pPr>
              <a:lvl4pPr marL="1600200" indent="-228600">
                <a:defRPr>
                  <a:solidFill>
                    <a:schemeClr val="tx1"/>
                  </a:solidFill>
                  <a:latin typeface="Calibri" panose="020F0502020204030204" pitchFamily="34" charset="0"/>
                  <a:ea typeface="SimSun" panose="02010600030101010101" pitchFamily="2" charset="-122"/>
                </a:defRPr>
              </a:lvl4pPr>
              <a:lvl5pPr marL="2057400" indent="-228600">
                <a:defRPr>
                  <a:solidFill>
                    <a:schemeClr val="tx1"/>
                  </a:solidFill>
                  <a:latin typeface="Calibri" panose="020F0502020204030204" pitchFamily="34" charset="0"/>
                  <a:ea typeface="SimSun"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SimSun"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SimSun"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SimSun"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SimSun" panose="02010600030101010101" pitchFamily="2" charset="-122"/>
                </a:defRPr>
              </a:lvl9pPr>
            </a:lstStyle>
            <a:p>
              <a:pPr algn="ctr" eaLnBrk="1" hangingPunct="1"/>
              <a:endParaRPr lang="en-US" altLang="it-IT">
                <a:solidFill>
                  <a:srgbClr val="FFFFFF"/>
                </a:solidFill>
              </a:endParaRPr>
            </a:p>
          </p:txBody>
        </p:sp>
      </p:grpSp>
      <p:sp>
        <p:nvSpPr>
          <p:cNvPr id="1030" name="KSO_BC1"/>
          <p:cNvSpPr>
            <a:spLocks noGrp="1" noChangeArrowheads="1"/>
          </p:cNvSpPr>
          <p:nvPr>
            <p:ph type="body" idx="1"/>
          </p:nvPr>
        </p:nvSpPr>
        <p:spPr bwMode="auto">
          <a:xfrm>
            <a:off x="530225" y="1106488"/>
            <a:ext cx="8228013" cy="5421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it-IT" altLang="zh-CN"/>
              <a:t>Click to edit Master text style</a:t>
            </a:r>
          </a:p>
          <a:p>
            <a:pPr lvl="1"/>
            <a:r>
              <a:rPr lang="it-IT" altLang="zh-CN"/>
              <a:t>Second level</a:t>
            </a:r>
          </a:p>
        </p:txBody>
      </p:sp>
      <p:sp>
        <p:nvSpPr>
          <p:cNvPr id="1031" name="KSO_FD"/>
          <p:cNvSpPr>
            <a:spLocks noGrp="1" noChangeArrowheads="1"/>
          </p:cNvSpPr>
          <p:nvPr>
            <p:ph type="dt" sz="half" idx="2"/>
          </p:nvPr>
        </p:nvSpPr>
        <p:spPr bwMode="auto">
          <a:xfrm>
            <a:off x="628650" y="6356350"/>
            <a:ext cx="20574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defRPr sz="1200">
                <a:solidFill>
                  <a:srgbClr val="969697"/>
                </a:solidFill>
              </a:defRPr>
            </a:lvl1pPr>
          </a:lstStyle>
          <a:p>
            <a:fld id="{B24C0648-B7E5-4A28-A69F-4CA8BCED28E8}" type="datetimeFigureOut">
              <a:rPr lang="zh-CN" altLang="it-IT"/>
              <a:pPr/>
              <a:t>16/03/16</a:t>
            </a:fld>
            <a:endParaRPr lang="zh-CN" altLang="en-US"/>
          </a:p>
        </p:txBody>
      </p:sp>
      <p:sp>
        <p:nvSpPr>
          <p:cNvPr id="1032" name="KSO_FT"/>
          <p:cNvSpPr>
            <a:spLocks noGrp="1" noChangeArrowheads="1"/>
          </p:cNvSpPr>
          <p:nvPr>
            <p:ph type="ftr" sz="quarter" idx="3"/>
          </p:nvPr>
        </p:nvSpPr>
        <p:spPr bwMode="auto">
          <a:xfrm>
            <a:off x="3028950" y="6356350"/>
            <a:ext cx="30861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defRPr sz="1200">
                <a:solidFill>
                  <a:srgbClr val="969697"/>
                </a:solidFill>
              </a:defRPr>
            </a:lvl1pPr>
          </a:lstStyle>
          <a:p>
            <a:endParaRPr lang="zh-CN" altLang="en-US"/>
          </a:p>
        </p:txBody>
      </p:sp>
      <p:sp>
        <p:nvSpPr>
          <p:cNvPr id="1033" name="KSO_FN"/>
          <p:cNvSpPr>
            <a:spLocks noGrp="1" noChangeArrowheads="1"/>
          </p:cNvSpPr>
          <p:nvPr>
            <p:ph type="sldNum" sz="quarter" idx="4"/>
          </p:nvPr>
        </p:nvSpPr>
        <p:spPr bwMode="auto">
          <a:xfrm>
            <a:off x="6457950" y="6356350"/>
            <a:ext cx="20574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defRPr sz="1200">
                <a:solidFill>
                  <a:srgbClr val="969697"/>
                </a:solidFill>
              </a:defRPr>
            </a:lvl1pPr>
          </a:lstStyle>
          <a:p>
            <a:fld id="{C7F811D6-8747-4568-84F2-CC7BE4B271CA}" type="slidenum">
              <a:rPr lang="zh-CN" altLang="en-US"/>
              <a:pPr/>
              <a:t>‹n.›</a:t>
            </a:fld>
            <a:endParaRPr lang="zh-CN" altLang="en-US"/>
          </a:p>
        </p:txBody>
      </p:sp>
      <p:pic>
        <p:nvPicPr>
          <p:cNvPr id="1034" name="图片 8"/>
          <p:cNvPicPr>
            <a:picLocks noChangeAspect="1" noChangeArrowheads="1"/>
          </p:cNvPicPr>
          <p:nvPr/>
        </p:nvPicPr>
        <p:blipFill>
          <a:blip r:embed="rId19">
            <a:extLst>
              <a:ext uri="{28A0092B-C50C-407E-A947-70E740481C1C}">
                <a14:useLocalDpi xmlns:a14="http://schemas.microsoft.com/office/drawing/2010/main" val="0"/>
              </a:ext>
            </a:extLst>
          </a:blip>
          <a:srcRect l="11415" t="31708" r="14026" b="23776"/>
          <a:stretch>
            <a:fillRect/>
          </a:stretch>
        </p:blipFill>
        <p:spPr bwMode="auto">
          <a:xfrm>
            <a:off x="0" y="303213"/>
            <a:ext cx="1104900" cy="51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5" name="KSO_BT1"/>
          <p:cNvSpPr>
            <a:spLocks noGrp="1" noChangeArrowheads="1"/>
          </p:cNvSpPr>
          <p:nvPr>
            <p:ph type="title"/>
          </p:nvPr>
        </p:nvSpPr>
        <p:spPr bwMode="auto">
          <a:xfrm>
            <a:off x="700088" y="119063"/>
            <a:ext cx="8066087"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it-IT" altLang="zh-CN"/>
              <a:t>Click to edit Master title style</a:t>
            </a:r>
          </a:p>
        </p:txBody>
      </p:sp>
    </p:spTree>
  </p:cSld>
  <p:clrMap bg1="lt1" tx1="dk1" bg2="lt2" tx2="dk2" accent1="accent1" accent2="accent2" accent3="accent3" accent4="accent4" accent5="accent5" accent6="accent6" hlink="hlink" folHlink="folHlink"/>
  <p:sldLayoutIdLst>
    <p:sldLayoutId id="2147483955" r:id="rId1"/>
    <p:sldLayoutId id="2147483956" r:id="rId2"/>
    <p:sldLayoutId id="2147483957" r:id="rId3"/>
    <p:sldLayoutId id="2147483958" r:id="rId4"/>
    <p:sldLayoutId id="2147483959" r:id="rId5"/>
    <p:sldLayoutId id="2147483960" r:id="rId6"/>
    <p:sldLayoutId id="2147483961" r:id="rId7"/>
    <p:sldLayoutId id="2147483962" r:id="rId8"/>
    <p:sldLayoutId id="2147483963" r:id="rId9"/>
    <p:sldLayoutId id="2147483964" r:id="rId10"/>
    <p:sldLayoutId id="2147483965" r:id="rId11"/>
    <p:sldLayoutId id="2147483977" r:id="rId12"/>
    <p:sldLayoutId id="2147483978" r:id="rId13"/>
    <p:sldLayoutId id="2147483979" r:id="rId14"/>
    <p:sldLayoutId id="2147483980" r:id="rId15"/>
  </p:sldLayoutIdLst>
  <p:txStyles>
    <p:titleStyle>
      <a:lvl1pPr algn="l" rtl="0" eaLnBrk="0" fontAlgn="base" hangingPunct="0">
        <a:lnSpc>
          <a:spcPct val="90000"/>
        </a:lnSpc>
        <a:spcBef>
          <a:spcPct val="0"/>
        </a:spcBef>
        <a:spcAft>
          <a:spcPct val="0"/>
        </a:spcAft>
        <a:defRPr sz="3000" b="1" kern="1200">
          <a:solidFill>
            <a:schemeClr val="accent2"/>
          </a:solidFill>
          <a:latin typeface="+mj-lt"/>
          <a:ea typeface="+mj-ea"/>
          <a:cs typeface="+mj-cs"/>
        </a:defRPr>
      </a:lvl1pPr>
      <a:lvl2pPr algn="l" rtl="0" eaLnBrk="0" fontAlgn="base" hangingPunct="0">
        <a:lnSpc>
          <a:spcPct val="90000"/>
        </a:lnSpc>
        <a:spcBef>
          <a:spcPct val="0"/>
        </a:spcBef>
        <a:spcAft>
          <a:spcPct val="0"/>
        </a:spcAft>
        <a:defRPr sz="3000" b="1">
          <a:solidFill>
            <a:schemeClr val="accent2"/>
          </a:solidFill>
          <a:latin typeface="Arial Black" panose="020B0A04020102020204" pitchFamily="34" charset="0"/>
          <a:ea typeface="Microsoft YaHei" panose="020B0503020204020204" pitchFamily="34" charset="-122"/>
        </a:defRPr>
      </a:lvl2pPr>
      <a:lvl3pPr algn="l" rtl="0" eaLnBrk="0" fontAlgn="base" hangingPunct="0">
        <a:lnSpc>
          <a:spcPct val="90000"/>
        </a:lnSpc>
        <a:spcBef>
          <a:spcPct val="0"/>
        </a:spcBef>
        <a:spcAft>
          <a:spcPct val="0"/>
        </a:spcAft>
        <a:defRPr sz="3000" b="1">
          <a:solidFill>
            <a:schemeClr val="accent2"/>
          </a:solidFill>
          <a:latin typeface="Arial Black" panose="020B0A04020102020204" pitchFamily="34" charset="0"/>
          <a:ea typeface="Microsoft YaHei" panose="020B0503020204020204" pitchFamily="34" charset="-122"/>
        </a:defRPr>
      </a:lvl3pPr>
      <a:lvl4pPr algn="l" rtl="0" eaLnBrk="0" fontAlgn="base" hangingPunct="0">
        <a:lnSpc>
          <a:spcPct val="90000"/>
        </a:lnSpc>
        <a:spcBef>
          <a:spcPct val="0"/>
        </a:spcBef>
        <a:spcAft>
          <a:spcPct val="0"/>
        </a:spcAft>
        <a:defRPr sz="3000" b="1">
          <a:solidFill>
            <a:schemeClr val="accent2"/>
          </a:solidFill>
          <a:latin typeface="Arial Black" panose="020B0A04020102020204" pitchFamily="34" charset="0"/>
          <a:ea typeface="Microsoft YaHei" panose="020B0503020204020204" pitchFamily="34" charset="-122"/>
        </a:defRPr>
      </a:lvl4pPr>
      <a:lvl5pPr algn="l" rtl="0" eaLnBrk="0" fontAlgn="base" hangingPunct="0">
        <a:lnSpc>
          <a:spcPct val="90000"/>
        </a:lnSpc>
        <a:spcBef>
          <a:spcPct val="0"/>
        </a:spcBef>
        <a:spcAft>
          <a:spcPct val="0"/>
        </a:spcAft>
        <a:defRPr sz="3000" b="1">
          <a:solidFill>
            <a:schemeClr val="accent2"/>
          </a:solidFill>
          <a:latin typeface="Arial Black" panose="020B0A04020102020204" pitchFamily="34" charset="0"/>
          <a:ea typeface="Microsoft YaHei" panose="020B0503020204020204" pitchFamily="34" charset="-122"/>
        </a:defRPr>
      </a:lvl5pPr>
      <a:lvl6pPr marL="457200" algn="l" rtl="0" eaLnBrk="0" fontAlgn="base" hangingPunct="0">
        <a:lnSpc>
          <a:spcPct val="90000"/>
        </a:lnSpc>
        <a:spcBef>
          <a:spcPct val="0"/>
        </a:spcBef>
        <a:spcAft>
          <a:spcPct val="0"/>
        </a:spcAft>
        <a:defRPr sz="3000" b="1">
          <a:solidFill>
            <a:schemeClr val="accent2"/>
          </a:solidFill>
          <a:latin typeface="Arial Black" panose="020B0A04020102020204" pitchFamily="34" charset="0"/>
          <a:ea typeface="Microsoft YaHei" panose="020B0503020204020204" pitchFamily="34" charset="-122"/>
        </a:defRPr>
      </a:lvl6pPr>
      <a:lvl7pPr marL="914400" algn="l" rtl="0" eaLnBrk="0" fontAlgn="base" hangingPunct="0">
        <a:lnSpc>
          <a:spcPct val="90000"/>
        </a:lnSpc>
        <a:spcBef>
          <a:spcPct val="0"/>
        </a:spcBef>
        <a:spcAft>
          <a:spcPct val="0"/>
        </a:spcAft>
        <a:defRPr sz="3000" b="1">
          <a:solidFill>
            <a:schemeClr val="accent2"/>
          </a:solidFill>
          <a:latin typeface="Arial Black" panose="020B0A04020102020204" pitchFamily="34" charset="0"/>
          <a:ea typeface="Microsoft YaHei" panose="020B0503020204020204" pitchFamily="34" charset="-122"/>
        </a:defRPr>
      </a:lvl7pPr>
      <a:lvl8pPr marL="1371600" algn="l" rtl="0" eaLnBrk="0" fontAlgn="base" hangingPunct="0">
        <a:lnSpc>
          <a:spcPct val="90000"/>
        </a:lnSpc>
        <a:spcBef>
          <a:spcPct val="0"/>
        </a:spcBef>
        <a:spcAft>
          <a:spcPct val="0"/>
        </a:spcAft>
        <a:defRPr sz="3000" b="1">
          <a:solidFill>
            <a:schemeClr val="accent2"/>
          </a:solidFill>
          <a:latin typeface="Arial Black" panose="020B0A04020102020204" pitchFamily="34" charset="0"/>
          <a:ea typeface="Microsoft YaHei" panose="020B0503020204020204" pitchFamily="34" charset="-122"/>
        </a:defRPr>
      </a:lvl8pPr>
      <a:lvl9pPr marL="1828800" algn="l" rtl="0" eaLnBrk="0" fontAlgn="base" hangingPunct="0">
        <a:lnSpc>
          <a:spcPct val="90000"/>
        </a:lnSpc>
        <a:spcBef>
          <a:spcPct val="0"/>
        </a:spcBef>
        <a:spcAft>
          <a:spcPct val="0"/>
        </a:spcAft>
        <a:defRPr sz="3000" b="1">
          <a:solidFill>
            <a:schemeClr val="accent2"/>
          </a:solidFill>
          <a:latin typeface="Arial Black" panose="020B0A04020102020204" pitchFamily="34" charset="0"/>
          <a:ea typeface="Microsoft YaHei" panose="020B0503020204020204" pitchFamily="34" charset="-122"/>
        </a:defRPr>
      </a:lvl9pPr>
    </p:titleStyle>
    <p:bodyStyle>
      <a:lvl1pPr marL="357188" indent="-357188" algn="just" rtl="0" eaLnBrk="0" fontAlgn="base" hangingPunct="0">
        <a:lnSpc>
          <a:spcPct val="110000"/>
        </a:lnSpc>
        <a:spcBef>
          <a:spcPts val="1800"/>
        </a:spcBef>
        <a:spcAft>
          <a:spcPct val="0"/>
        </a:spcAft>
        <a:buClr>
          <a:srgbClr val="FAAA28"/>
        </a:buClr>
        <a:buSzPct val="60000"/>
        <a:buFont typeface="Webdings" panose="05030102010509060703" pitchFamily="18" charset="2"/>
        <a:buChar char=""/>
        <a:defRPr sz="2000" kern="1200">
          <a:solidFill>
            <a:srgbClr val="BC7605"/>
          </a:solidFill>
          <a:latin typeface="+mn-lt"/>
          <a:ea typeface="+mn-ea"/>
          <a:cs typeface="+mn-cs"/>
        </a:defRPr>
      </a:lvl1pPr>
      <a:lvl2pPr marL="357188" indent="-357188" algn="l" rtl="0" eaLnBrk="0" fontAlgn="base" hangingPunct="0">
        <a:lnSpc>
          <a:spcPct val="130000"/>
        </a:lnSpc>
        <a:spcBef>
          <a:spcPct val="0"/>
        </a:spcBef>
        <a:spcAft>
          <a:spcPts val="600"/>
        </a:spcAft>
        <a:buClr>
          <a:srgbClr val="F2C37D"/>
        </a:buClr>
        <a:buFont typeface="幼圆" pitchFamily="1" charset="-122"/>
        <a:buChar char=" "/>
        <a:defRPr sz="1600" kern="1200">
          <a:solidFill>
            <a:srgbClr val="7D7D7D"/>
          </a:solidFill>
          <a:latin typeface="幼圆" pitchFamily="1" charset="-122"/>
          <a:ea typeface="幼圆" pitchFamily="1" charset="-122"/>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SimSun" panose="02010600030101010101" pitchFamily="2" charset="-122"/>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Calibri" panose="020F0502020204030204" pitchFamily="34" charset="0"/>
          <a:ea typeface="SimSun" panose="02010600030101010101" pitchFamily="2" charset="-122"/>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Calibri" panose="020F0502020204030204" pitchFamily="34" charset="0"/>
          <a:ea typeface="SimSun" panose="02010600030101010101" pitchFamily="2"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pic>
        <p:nvPicPr>
          <p:cNvPr id="2050" name="图片 10"/>
          <p:cNvPicPr>
            <a:picLocks noChangeAspect="1" noChangeArrowheads="1"/>
          </p:cNvPicPr>
          <p:nvPr userDrawn="1"/>
        </p:nvPicPr>
        <p:blipFill>
          <a:blip r:embed="rId13">
            <a:extLst>
              <a:ext uri="{28A0092B-C50C-407E-A947-70E740481C1C}">
                <a14:useLocalDpi xmlns:a14="http://schemas.microsoft.com/office/drawing/2010/main" val="0"/>
              </a:ext>
            </a:extLst>
          </a:blip>
          <a:srcRect l="14024" t="16386" r="2811" b="534"/>
          <a:stretch>
            <a:fillRect/>
          </a:stretch>
        </p:blipFill>
        <p:spPr bwMode="auto">
          <a:xfrm>
            <a:off x="11113" y="0"/>
            <a:ext cx="913288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KSO_BC1"/>
          <p:cNvSpPr>
            <a:spLocks noGrp="1" noChangeArrowheads="1"/>
          </p:cNvSpPr>
          <p:nvPr>
            <p:ph type="body" idx="1"/>
          </p:nvPr>
        </p:nvSpPr>
        <p:spPr bwMode="auto">
          <a:xfrm>
            <a:off x="530225" y="1106488"/>
            <a:ext cx="8228013" cy="5421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it-IT" altLang="zh-CN"/>
              <a:t>Click to edit Master text style</a:t>
            </a:r>
          </a:p>
          <a:p>
            <a:pPr lvl="1"/>
            <a:r>
              <a:rPr lang="it-IT" altLang="zh-CN"/>
              <a:t>Second level</a:t>
            </a:r>
          </a:p>
        </p:txBody>
      </p:sp>
      <p:sp>
        <p:nvSpPr>
          <p:cNvPr id="2052" name="KSO_BT1"/>
          <p:cNvSpPr>
            <a:spLocks noGrp="1" noChangeArrowheads="1"/>
          </p:cNvSpPr>
          <p:nvPr>
            <p:ph type="title"/>
          </p:nvPr>
        </p:nvSpPr>
        <p:spPr bwMode="auto">
          <a:xfrm>
            <a:off x="700088" y="119063"/>
            <a:ext cx="8066087"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it-IT" altLang="zh-CN"/>
              <a:t>Click to edit Master title style</a:t>
            </a:r>
          </a:p>
        </p:txBody>
      </p:sp>
      <p:sp>
        <p:nvSpPr>
          <p:cNvPr id="2053" name="KSO_FD"/>
          <p:cNvSpPr>
            <a:spLocks noGrp="1" noChangeArrowheads="1"/>
          </p:cNvSpPr>
          <p:nvPr>
            <p:ph type="dt" sz="half" idx="2"/>
          </p:nvPr>
        </p:nvSpPr>
        <p:spPr bwMode="auto">
          <a:xfrm>
            <a:off x="457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defRPr sz="1200">
                <a:solidFill>
                  <a:srgbClr val="969697"/>
                </a:solidFill>
              </a:defRPr>
            </a:lvl1pPr>
          </a:lstStyle>
          <a:p>
            <a:fld id="{A3E6A849-6DFC-4D75-BDD4-0ED336DADECD}" type="datetimeFigureOut">
              <a:rPr lang="zh-CN" altLang="it-IT"/>
              <a:pPr/>
              <a:t>16/03/16</a:t>
            </a:fld>
            <a:endParaRPr lang="zh-CN" altLang="en-US"/>
          </a:p>
        </p:txBody>
      </p:sp>
      <p:sp>
        <p:nvSpPr>
          <p:cNvPr id="2054" name="KSO_FT"/>
          <p:cNvSpPr>
            <a:spLocks noGrp="1" noChangeArrowheads="1"/>
          </p:cNvSpPr>
          <p:nvPr>
            <p:ph type="ftr" sz="quarter" idx="3"/>
          </p:nvPr>
        </p:nvSpPr>
        <p:spPr bwMode="auto">
          <a:xfrm>
            <a:off x="3124200" y="6245225"/>
            <a:ext cx="2895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defRPr sz="1200">
                <a:solidFill>
                  <a:srgbClr val="969697"/>
                </a:solidFill>
              </a:defRPr>
            </a:lvl1pPr>
          </a:lstStyle>
          <a:p>
            <a:endParaRPr lang="zh-CN" altLang="en-US"/>
          </a:p>
        </p:txBody>
      </p:sp>
      <p:sp>
        <p:nvSpPr>
          <p:cNvPr id="2055" name="KSO_FN"/>
          <p:cNvSpPr>
            <a:spLocks noGrp="1" noChangeArrowheads="1"/>
          </p:cNvSpPr>
          <p:nvPr>
            <p:ph type="sldNum" sz="quarter" idx="4"/>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defRPr sz="1200">
                <a:solidFill>
                  <a:srgbClr val="969697"/>
                </a:solidFill>
              </a:defRPr>
            </a:lvl1pPr>
          </a:lstStyle>
          <a:p>
            <a:fld id="{291D7D1D-6AB9-4F5D-8911-A8AB1848567E}" type="slidenum">
              <a:rPr lang="zh-CN" altLang="en-US"/>
              <a:pPr/>
              <a:t>‹n.›</a:t>
            </a:fld>
            <a:endParaRPr lang="zh-CN" altLang="en-US"/>
          </a:p>
        </p:txBody>
      </p:sp>
    </p:spTree>
  </p:cSld>
  <p:clrMap bg1="lt1" tx1="dk1" bg2="lt2" tx2="dk2" accent1="accent1" accent2="accent2" accent3="accent3" accent4="accent4" accent5="accent5" accent6="accent6" hlink="hlink" folHlink="folHlink"/>
  <p:sldLayoutIdLst>
    <p:sldLayoutId id="2147483966" r:id="rId1"/>
    <p:sldLayoutId id="2147483967" r:id="rId2"/>
    <p:sldLayoutId id="2147483968" r:id="rId3"/>
    <p:sldLayoutId id="2147483969" r:id="rId4"/>
    <p:sldLayoutId id="2147483970" r:id="rId5"/>
    <p:sldLayoutId id="2147483971" r:id="rId6"/>
    <p:sldLayoutId id="2147483972" r:id="rId7"/>
    <p:sldLayoutId id="2147483973" r:id="rId8"/>
    <p:sldLayoutId id="2147483974" r:id="rId9"/>
    <p:sldLayoutId id="2147483975" r:id="rId10"/>
    <p:sldLayoutId id="2147483976" r:id="rId11"/>
  </p:sldLayoutIdLst>
  <p:txStyles>
    <p:titleStyle>
      <a:lvl1pPr algn="l" rtl="0" eaLnBrk="0" fontAlgn="base" hangingPunct="0">
        <a:lnSpc>
          <a:spcPct val="90000"/>
        </a:lnSpc>
        <a:spcBef>
          <a:spcPct val="0"/>
        </a:spcBef>
        <a:spcAft>
          <a:spcPct val="0"/>
        </a:spcAft>
        <a:defRPr sz="3000" b="1" kern="1200">
          <a:solidFill>
            <a:schemeClr val="accent2"/>
          </a:solidFill>
          <a:latin typeface="+mj-lt"/>
          <a:ea typeface="+mj-ea"/>
          <a:cs typeface="+mj-cs"/>
        </a:defRPr>
      </a:lvl1pPr>
      <a:lvl2pPr algn="l" rtl="0" eaLnBrk="0" fontAlgn="base" hangingPunct="0">
        <a:lnSpc>
          <a:spcPct val="90000"/>
        </a:lnSpc>
        <a:spcBef>
          <a:spcPct val="0"/>
        </a:spcBef>
        <a:spcAft>
          <a:spcPct val="0"/>
        </a:spcAft>
        <a:defRPr sz="3000" b="1">
          <a:solidFill>
            <a:schemeClr val="accent2"/>
          </a:solidFill>
          <a:latin typeface="Arial Black" panose="020B0A04020102020204" pitchFamily="34" charset="0"/>
          <a:ea typeface="Microsoft YaHei" panose="020B0503020204020204" pitchFamily="34" charset="-122"/>
        </a:defRPr>
      </a:lvl2pPr>
      <a:lvl3pPr algn="l" rtl="0" eaLnBrk="0" fontAlgn="base" hangingPunct="0">
        <a:lnSpc>
          <a:spcPct val="90000"/>
        </a:lnSpc>
        <a:spcBef>
          <a:spcPct val="0"/>
        </a:spcBef>
        <a:spcAft>
          <a:spcPct val="0"/>
        </a:spcAft>
        <a:defRPr sz="3000" b="1">
          <a:solidFill>
            <a:schemeClr val="accent2"/>
          </a:solidFill>
          <a:latin typeface="Arial Black" panose="020B0A04020102020204" pitchFamily="34" charset="0"/>
          <a:ea typeface="Microsoft YaHei" panose="020B0503020204020204" pitchFamily="34" charset="-122"/>
        </a:defRPr>
      </a:lvl3pPr>
      <a:lvl4pPr algn="l" rtl="0" eaLnBrk="0" fontAlgn="base" hangingPunct="0">
        <a:lnSpc>
          <a:spcPct val="90000"/>
        </a:lnSpc>
        <a:spcBef>
          <a:spcPct val="0"/>
        </a:spcBef>
        <a:spcAft>
          <a:spcPct val="0"/>
        </a:spcAft>
        <a:defRPr sz="3000" b="1">
          <a:solidFill>
            <a:schemeClr val="accent2"/>
          </a:solidFill>
          <a:latin typeface="Arial Black" panose="020B0A04020102020204" pitchFamily="34" charset="0"/>
          <a:ea typeface="Microsoft YaHei" panose="020B0503020204020204" pitchFamily="34" charset="-122"/>
        </a:defRPr>
      </a:lvl4pPr>
      <a:lvl5pPr algn="l" rtl="0" eaLnBrk="0" fontAlgn="base" hangingPunct="0">
        <a:lnSpc>
          <a:spcPct val="90000"/>
        </a:lnSpc>
        <a:spcBef>
          <a:spcPct val="0"/>
        </a:spcBef>
        <a:spcAft>
          <a:spcPct val="0"/>
        </a:spcAft>
        <a:defRPr sz="3000" b="1">
          <a:solidFill>
            <a:schemeClr val="accent2"/>
          </a:solidFill>
          <a:latin typeface="Arial Black" panose="020B0A04020102020204" pitchFamily="34" charset="0"/>
          <a:ea typeface="Microsoft YaHei" panose="020B0503020204020204" pitchFamily="34" charset="-122"/>
        </a:defRPr>
      </a:lvl5pPr>
      <a:lvl6pPr marL="457200" algn="l" rtl="0" eaLnBrk="0" fontAlgn="base" hangingPunct="0">
        <a:lnSpc>
          <a:spcPct val="90000"/>
        </a:lnSpc>
        <a:spcBef>
          <a:spcPct val="0"/>
        </a:spcBef>
        <a:spcAft>
          <a:spcPct val="0"/>
        </a:spcAft>
        <a:defRPr sz="3000" b="1">
          <a:solidFill>
            <a:schemeClr val="accent2"/>
          </a:solidFill>
          <a:latin typeface="Arial Black" panose="020B0A04020102020204" pitchFamily="34" charset="0"/>
          <a:ea typeface="Microsoft YaHei" panose="020B0503020204020204" pitchFamily="34" charset="-122"/>
        </a:defRPr>
      </a:lvl6pPr>
      <a:lvl7pPr marL="914400" algn="l" rtl="0" eaLnBrk="0" fontAlgn="base" hangingPunct="0">
        <a:lnSpc>
          <a:spcPct val="90000"/>
        </a:lnSpc>
        <a:spcBef>
          <a:spcPct val="0"/>
        </a:spcBef>
        <a:spcAft>
          <a:spcPct val="0"/>
        </a:spcAft>
        <a:defRPr sz="3000" b="1">
          <a:solidFill>
            <a:schemeClr val="accent2"/>
          </a:solidFill>
          <a:latin typeface="Arial Black" panose="020B0A04020102020204" pitchFamily="34" charset="0"/>
          <a:ea typeface="Microsoft YaHei" panose="020B0503020204020204" pitchFamily="34" charset="-122"/>
        </a:defRPr>
      </a:lvl7pPr>
      <a:lvl8pPr marL="1371600" algn="l" rtl="0" eaLnBrk="0" fontAlgn="base" hangingPunct="0">
        <a:lnSpc>
          <a:spcPct val="90000"/>
        </a:lnSpc>
        <a:spcBef>
          <a:spcPct val="0"/>
        </a:spcBef>
        <a:spcAft>
          <a:spcPct val="0"/>
        </a:spcAft>
        <a:defRPr sz="3000" b="1">
          <a:solidFill>
            <a:schemeClr val="accent2"/>
          </a:solidFill>
          <a:latin typeface="Arial Black" panose="020B0A04020102020204" pitchFamily="34" charset="0"/>
          <a:ea typeface="Microsoft YaHei" panose="020B0503020204020204" pitchFamily="34" charset="-122"/>
        </a:defRPr>
      </a:lvl8pPr>
      <a:lvl9pPr marL="1828800" algn="l" rtl="0" eaLnBrk="0" fontAlgn="base" hangingPunct="0">
        <a:lnSpc>
          <a:spcPct val="90000"/>
        </a:lnSpc>
        <a:spcBef>
          <a:spcPct val="0"/>
        </a:spcBef>
        <a:spcAft>
          <a:spcPct val="0"/>
        </a:spcAft>
        <a:defRPr sz="3000" b="1">
          <a:solidFill>
            <a:schemeClr val="accent2"/>
          </a:solidFill>
          <a:latin typeface="Arial Black" panose="020B0A04020102020204" pitchFamily="34" charset="0"/>
          <a:ea typeface="Microsoft YaHei" panose="020B0503020204020204" pitchFamily="34" charset="-122"/>
        </a:defRPr>
      </a:lvl9pPr>
    </p:titleStyle>
    <p:bodyStyle>
      <a:lvl1pPr marL="357188" indent="-357188" algn="just" rtl="0" eaLnBrk="0" fontAlgn="base" hangingPunct="0">
        <a:lnSpc>
          <a:spcPct val="110000"/>
        </a:lnSpc>
        <a:spcBef>
          <a:spcPts val="1800"/>
        </a:spcBef>
        <a:spcAft>
          <a:spcPct val="0"/>
        </a:spcAft>
        <a:buClr>
          <a:srgbClr val="FAAA28"/>
        </a:buClr>
        <a:buSzPct val="60000"/>
        <a:buFont typeface="Webdings" panose="05030102010509060703" pitchFamily="18" charset="2"/>
        <a:buChar char=""/>
        <a:defRPr sz="2000" kern="1200">
          <a:solidFill>
            <a:srgbClr val="BC7605"/>
          </a:solidFill>
          <a:latin typeface="+mn-lt"/>
          <a:ea typeface="+mn-ea"/>
          <a:cs typeface="+mn-cs"/>
        </a:defRPr>
      </a:lvl1pPr>
      <a:lvl2pPr marL="357188" indent="-357188" algn="l" rtl="0" eaLnBrk="0" fontAlgn="base" hangingPunct="0">
        <a:lnSpc>
          <a:spcPct val="130000"/>
        </a:lnSpc>
        <a:spcBef>
          <a:spcPct val="0"/>
        </a:spcBef>
        <a:spcAft>
          <a:spcPts val="600"/>
        </a:spcAft>
        <a:buClr>
          <a:srgbClr val="F2C37D"/>
        </a:buClr>
        <a:buFont typeface="幼圆" pitchFamily="1" charset="-122"/>
        <a:buChar char=" "/>
        <a:defRPr sz="1600" kern="1200">
          <a:solidFill>
            <a:srgbClr val="7D7D7D"/>
          </a:solidFill>
          <a:latin typeface="幼圆" pitchFamily="1" charset="-122"/>
          <a:ea typeface="幼圆" pitchFamily="1" charset="-122"/>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SimSun" panose="02010600030101010101" pitchFamily="2" charset="-122"/>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Calibri" panose="020F0502020204030204" pitchFamily="34" charset="0"/>
          <a:ea typeface="SimSun" panose="02010600030101010101" pitchFamily="2" charset="-122"/>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Calibri" panose="020F0502020204030204" pitchFamily="34" charset="0"/>
          <a:ea typeface="SimSun" panose="02010600030101010101" pitchFamily="2"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5.gi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6.jpeg"/><Relationship Id="rId3" Type="http://schemas.openxmlformats.org/officeDocument/2006/relationships/image" Target="../media/image7.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gi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9.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8.gif"/><Relationship Id="rId3"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gif"/></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4" Type="http://schemas.openxmlformats.org/officeDocument/2006/relationships/image" Target="../media/image12.png"/><Relationship Id="rId1" Type="http://schemas.openxmlformats.org/officeDocument/2006/relationships/slideLayout" Target="../slideLayouts/slideLayout13.xml"/><Relationship Id="rId2" Type="http://schemas.openxmlformats.org/officeDocument/2006/relationships/image" Target="../media/image8.gi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eg"/><Relationship Id="rId3" Type="http://schemas.openxmlformats.org/officeDocument/2006/relationships/image" Target="../media/image1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5.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png"/><Relationship Id="rId3" Type="http://schemas.openxmlformats.org/officeDocument/2006/relationships/image" Target="../media/image1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18.png"/><Relationship Id="rId3" Type="http://schemas.openxmlformats.org/officeDocument/2006/relationships/image" Target="../media/image1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5"/>
          <p:cNvSpPr>
            <a:spLocks noGrp="1" noChangeArrowheads="1"/>
          </p:cNvSpPr>
          <p:nvPr>
            <p:ph type="ctrTitle" idx="4294967295"/>
          </p:nvPr>
        </p:nvSpPr>
        <p:spPr>
          <a:xfrm>
            <a:off x="31750" y="3438525"/>
            <a:ext cx="6938963" cy="1066800"/>
          </a:xfrm>
          <a:noFill/>
          <a:ln/>
        </p:spPr>
        <p:txBody>
          <a:bodyPr/>
          <a:lstStyle/>
          <a:p>
            <a:pPr algn="ctr" eaLnBrk="1" hangingPunct="1"/>
            <a:r>
              <a:rPr lang="it-IT" altLang="en-US" sz="4400" b="0" dirty="0">
                <a:solidFill>
                  <a:srgbClr val="F96E29"/>
                </a:solidFill>
                <a:latin typeface="Bernard MT Condensed" panose="02050806060905020404" pitchFamily="18" charset="0"/>
              </a:rPr>
              <a:t>La condizione della donna nella società fascista</a:t>
            </a:r>
          </a:p>
        </p:txBody>
      </p:sp>
      <p:sp>
        <p:nvSpPr>
          <p:cNvPr id="4099" name="Text Box 3"/>
          <p:cNvSpPr txBox="1">
            <a:spLocks noChangeArrowheads="1"/>
          </p:cNvSpPr>
          <p:nvPr/>
        </p:nvSpPr>
        <p:spPr bwMode="auto">
          <a:xfrm>
            <a:off x="1354138" y="5343525"/>
            <a:ext cx="3748087"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it-IT" altLang="zh-CN" sz="2400" i="1" dirty="0">
                <a:latin typeface="Pristina" panose="03060402040406080204" pitchFamily="66" charset="0"/>
              </a:rPr>
              <a:t>”Le donne debbono tenere in ordine la casa, vegliare sui figli e </a:t>
            </a:r>
            <a:r>
              <a:rPr lang="it-IT" altLang="zh-CN" sz="2400" i="1" dirty="0" smtClean="0">
                <a:latin typeface="Pristina" panose="03060402040406080204" pitchFamily="66" charset="0"/>
              </a:rPr>
              <a:t>portare le </a:t>
            </a:r>
            <a:r>
              <a:rPr lang="it-IT" altLang="zh-CN" sz="2400" i="1" dirty="0">
                <a:latin typeface="Pristina" panose="03060402040406080204" pitchFamily="66" charset="0"/>
              </a:rPr>
              <a:t>corna”</a:t>
            </a:r>
          </a:p>
        </p:txBody>
      </p:sp>
    </p:spTree>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wipe(down)">
                                      <p:cBhvr>
                                        <p:cTn id="7" dur="500"/>
                                        <p:tgtEl>
                                          <p:spTgt spid="4098"/>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4099"/>
                                        </p:tgtEl>
                                        <p:attrNameLst>
                                          <p:attrName>style.visibility</p:attrName>
                                        </p:attrNameLst>
                                      </p:cBhvr>
                                      <p:to>
                                        <p:strVal val="visible"/>
                                      </p:to>
                                    </p:set>
                                    <p:animEffect transition="in" filter="wipe(down)">
                                      <p:cBhvr>
                                        <p:cTn id="12" dur="580">
                                          <p:stCondLst>
                                            <p:cond delay="0"/>
                                          </p:stCondLst>
                                        </p:cTn>
                                        <p:tgtEl>
                                          <p:spTgt spid="4099"/>
                                        </p:tgtEl>
                                      </p:cBhvr>
                                    </p:animEffect>
                                    <p:anim calcmode="lin" valueType="num">
                                      <p:cBhvr>
                                        <p:cTn id="13" dur="1822" tmFilter="0,0; 0.14,0.36; 0.43,0.73; 0.71,0.91; 1.0,1.0">
                                          <p:stCondLst>
                                            <p:cond delay="0"/>
                                          </p:stCondLst>
                                        </p:cTn>
                                        <p:tgtEl>
                                          <p:spTgt spid="4099"/>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4099"/>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4099"/>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4099"/>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4099"/>
                                        </p:tgtEl>
                                        <p:attrNameLst>
                                          <p:attrName>ppt_y</p:attrName>
                                        </p:attrNameLst>
                                      </p:cBhvr>
                                      <p:tavLst>
                                        <p:tav tm="0" fmla="#ppt_y-sin(pi*$)/81">
                                          <p:val>
                                            <p:fltVal val="0"/>
                                          </p:val>
                                        </p:tav>
                                        <p:tav tm="100000">
                                          <p:val>
                                            <p:fltVal val="1"/>
                                          </p:val>
                                        </p:tav>
                                      </p:tavLst>
                                    </p:anim>
                                    <p:animScale>
                                      <p:cBhvr>
                                        <p:cTn id="18" dur="26">
                                          <p:stCondLst>
                                            <p:cond delay="650"/>
                                          </p:stCondLst>
                                        </p:cTn>
                                        <p:tgtEl>
                                          <p:spTgt spid="4099"/>
                                        </p:tgtEl>
                                      </p:cBhvr>
                                      <p:to x="100000" y="60000"/>
                                    </p:animScale>
                                    <p:animScale>
                                      <p:cBhvr>
                                        <p:cTn id="19" dur="166" decel="50000">
                                          <p:stCondLst>
                                            <p:cond delay="676"/>
                                          </p:stCondLst>
                                        </p:cTn>
                                        <p:tgtEl>
                                          <p:spTgt spid="4099"/>
                                        </p:tgtEl>
                                      </p:cBhvr>
                                      <p:to x="100000" y="100000"/>
                                    </p:animScale>
                                    <p:animScale>
                                      <p:cBhvr>
                                        <p:cTn id="20" dur="26">
                                          <p:stCondLst>
                                            <p:cond delay="1312"/>
                                          </p:stCondLst>
                                        </p:cTn>
                                        <p:tgtEl>
                                          <p:spTgt spid="4099"/>
                                        </p:tgtEl>
                                      </p:cBhvr>
                                      <p:to x="100000" y="80000"/>
                                    </p:animScale>
                                    <p:animScale>
                                      <p:cBhvr>
                                        <p:cTn id="21" dur="166" decel="50000">
                                          <p:stCondLst>
                                            <p:cond delay="1338"/>
                                          </p:stCondLst>
                                        </p:cTn>
                                        <p:tgtEl>
                                          <p:spTgt spid="4099"/>
                                        </p:tgtEl>
                                      </p:cBhvr>
                                      <p:to x="100000" y="100000"/>
                                    </p:animScale>
                                    <p:animScale>
                                      <p:cBhvr>
                                        <p:cTn id="22" dur="26">
                                          <p:stCondLst>
                                            <p:cond delay="1642"/>
                                          </p:stCondLst>
                                        </p:cTn>
                                        <p:tgtEl>
                                          <p:spTgt spid="4099"/>
                                        </p:tgtEl>
                                      </p:cBhvr>
                                      <p:to x="100000" y="90000"/>
                                    </p:animScale>
                                    <p:animScale>
                                      <p:cBhvr>
                                        <p:cTn id="23" dur="166" decel="50000">
                                          <p:stCondLst>
                                            <p:cond delay="1668"/>
                                          </p:stCondLst>
                                        </p:cTn>
                                        <p:tgtEl>
                                          <p:spTgt spid="4099"/>
                                        </p:tgtEl>
                                      </p:cBhvr>
                                      <p:to x="100000" y="100000"/>
                                    </p:animScale>
                                    <p:animScale>
                                      <p:cBhvr>
                                        <p:cTn id="24" dur="26">
                                          <p:stCondLst>
                                            <p:cond delay="1808"/>
                                          </p:stCondLst>
                                        </p:cTn>
                                        <p:tgtEl>
                                          <p:spTgt spid="4099"/>
                                        </p:tgtEl>
                                      </p:cBhvr>
                                      <p:to x="100000" y="95000"/>
                                    </p:animScale>
                                    <p:animScale>
                                      <p:cBhvr>
                                        <p:cTn id="25" dur="166" decel="50000">
                                          <p:stCondLst>
                                            <p:cond delay="1834"/>
                                          </p:stCondLst>
                                        </p:cTn>
                                        <p:tgtEl>
                                          <p:spTgt spid="409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p:bldP spid="409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709613" y="368300"/>
            <a:ext cx="8066087" cy="698500"/>
          </a:xfrm>
          <a:noFill/>
          <a:ln/>
        </p:spPr>
        <p:txBody>
          <a:bodyPr/>
          <a:lstStyle/>
          <a:p>
            <a:pPr algn="ctr" eaLnBrk="1" hangingPunct="1"/>
            <a:r>
              <a:rPr lang="it-IT" altLang="en-US" sz="4000" b="0" dirty="0">
                <a:solidFill>
                  <a:srgbClr val="550396"/>
                </a:solidFill>
                <a:latin typeface="Footlight MT Light" panose="0204060206030A020304" pitchFamily="18" charset="0"/>
              </a:rPr>
              <a:t>Il ruolo nella famiglia</a:t>
            </a:r>
          </a:p>
        </p:txBody>
      </p:sp>
      <p:sp>
        <p:nvSpPr>
          <p:cNvPr id="5123" name="Rectangle 3"/>
          <p:cNvSpPr>
            <a:spLocks noGrp="1" noChangeArrowheads="1"/>
          </p:cNvSpPr>
          <p:nvPr>
            <p:ph type="body" sz="half" idx="2"/>
          </p:nvPr>
        </p:nvSpPr>
        <p:spPr>
          <a:xfrm>
            <a:off x="528638" y="1603375"/>
            <a:ext cx="8223250" cy="3597275"/>
          </a:xfrm>
        </p:spPr>
        <p:txBody>
          <a:bodyPr/>
          <a:lstStyle/>
          <a:p>
            <a:pPr algn="l" eaLnBrk="1" hangingPunct="1">
              <a:lnSpc>
                <a:spcPct val="100000"/>
              </a:lnSpc>
              <a:buSzPct val="75000"/>
              <a:buFont typeface="Webdings" panose="05030102010509060703" pitchFamily="18" charset="2"/>
              <a:buBlip>
                <a:blip r:embed="rId2"/>
              </a:buBlip>
            </a:pPr>
            <a:r>
              <a:rPr lang="it-IT" altLang="en-US" dirty="0">
                <a:solidFill>
                  <a:schemeClr val="tx1"/>
                </a:solidFill>
                <a:latin typeface="Century Gothic" panose="020B0502020202020204" pitchFamily="34" charset="0"/>
              </a:rPr>
              <a:t>Per consolidare il proprio regime improntato sull'autoritarismo, Mussolini adottò una politica anti-femminista, che impose alla donna l'esclusivo ruolo di madre-casalinga e rendendo la maternità oggetto di esaltazione pubblica a sostegno dello Stato.</a:t>
            </a:r>
          </a:p>
          <a:p>
            <a:pPr algn="l" eaLnBrk="1" hangingPunct="1">
              <a:lnSpc>
                <a:spcPct val="100000"/>
              </a:lnSpc>
              <a:buSzPct val="75000"/>
              <a:buFont typeface="Webdings" panose="05030102010509060703" pitchFamily="18" charset="2"/>
              <a:buBlip>
                <a:blip r:embed="rId2"/>
              </a:buBlip>
            </a:pPr>
            <a:r>
              <a:rPr lang="it-IT" altLang="en-US" dirty="0">
                <a:solidFill>
                  <a:schemeClr val="tx1"/>
                </a:solidFill>
                <a:latin typeface="Century Gothic" panose="020B0502020202020204" pitchFamily="34" charset="0"/>
              </a:rPr>
              <a:t>Le donne, intese come portatrici di interessi familiari furono così escluse da tutto ciò che aveva attinenza con la sfera pubblica; anche la questione demografica fu affrontata in nome del superiore interesse dello Stato, in termini di quantità, anziché di qualità.</a:t>
            </a:r>
          </a:p>
          <a:p>
            <a:pPr algn="l" eaLnBrk="1" hangingPunct="1">
              <a:lnSpc>
                <a:spcPct val="100000"/>
              </a:lnSpc>
              <a:buSzPct val="75000"/>
            </a:pPr>
            <a:endParaRPr lang="it-IT" altLang="en-US" dirty="0">
              <a:solidFill>
                <a:schemeClr val="accent2"/>
              </a:solidFill>
              <a:latin typeface="Century Gothic" panose="020B0502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250">
        <p:wheel spokes="1"/>
      </p:transition>
    </mc:Choice>
    <mc:Fallback xmlns="">
      <p:transition>
        <p:wheel spokes="1"/>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fade">
                                      <p:cBhvr>
                                        <p:cTn id="7" dur="2000"/>
                                        <p:tgtEl>
                                          <p:spTgt spid="5122"/>
                                        </p:tgtEl>
                                      </p:cBhvr>
                                    </p:animEffect>
                                    <p:anim calcmode="lin" valueType="num">
                                      <p:cBhvr>
                                        <p:cTn id="8" dur="2000" fill="hold"/>
                                        <p:tgtEl>
                                          <p:spTgt spid="5122"/>
                                        </p:tgtEl>
                                        <p:attrNameLst>
                                          <p:attrName>ppt_w</p:attrName>
                                        </p:attrNameLst>
                                      </p:cBhvr>
                                      <p:tavLst>
                                        <p:tav tm="0" fmla="#ppt_w*sin(2.5*pi*$)">
                                          <p:val>
                                            <p:fltVal val="0"/>
                                          </p:val>
                                        </p:tav>
                                        <p:tav tm="100000">
                                          <p:val>
                                            <p:fltVal val="1"/>
                                          </p:val>
                                        </p:tav>
                                      </p:tavLst>
                                    </p:anim>
                                    <p:anim calcmode="lin" valueType="num">
                                      <p:cBhvr>
                                        <p:cTn id="9" dur="2000" fill="hold"/>
                                        <p:tgtEl>
                                          <p:spTgt spid="5122"/>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grpId="0" nodeType="clickEffect">
                                  <p:stCondLst>
                                    <p:cond delay="0"/>
                                  </p:stCondLst>
                                  <p:childTnLst>
                                    <p:set>
                                      <p:cBhvr>
                                        <p:cTn id="13" dur="1" fill="hold">
                                          <p:stCondLst>
                                            <p:cond delay="0"/>
                                          </p:stCondLst>
                                        </p:cTn>
                                        <p:tgtEl>
                                          <p:spTgt spid="5123">
                                            <p:txEl>
                                              <p:pRg st="0" end="0"/>
                                            </p:txEl>
                                          </p:spTgt>
                                        </p:tgtEl>
                                        <p:attrNameLst>
                                          <p:attrName>style.visibility</p:attrName>
                                        </p:attrNameLst>
                                      </p:cBhvr>
                                      <p:to>
                                        <p:strVal val="visible"/>
                                      </p:to>
                                    </p:set>
                                    <p:anim calcmode="lin" valueType="num">
                                      <p:cBhvr>
                                        <p:cTn id="14" dur="1000" fill="hold"/>
                                        <p:tgtEl>
                                          <p:spTgt spid="5123">
                                            <p:txEl>
                                              <p:pRg st="0" end="0"/>
                                            </p:txEl>
                                          </p:spTgt>
                                        </p:tgtEl>
                                        <p:attrNameLst>
                                          <p:attrName>ppt_w</p:attrName>
                                        </p:attrNameLst>
                                      </p:cBhvr>
                                      <p:tavLst>
                                        <p:tav tm="0">
                                          <p:val>
                                            <p:fltVal val="0"/>
                                          </p:val>
                                        </p:tav>
                                        <p:tav tm="100000">
                                          <p:val>
                                            <p:strVal val="#ppt_w"/>
                                          </p:val>
                                        </p:tav>
                                      </p:tavLst>
                                    </p:anim>
                                    <p:anim calcmode="lin" valueType="num">
                                      <p:cBhvr>
                                        <p:cTn id="15" dur="1000" fill="hold"/>
                                        <p:tgtEl>
                                          <p:spTgt spid="5123">
                                            <p:txEl>
                                              <p:pRg st="0" end="0"/>
                                            </p:txEl>
                                          </p:spTgt>
                                        </p:tgtEl>
                                        <p:attrNameLst>
                                          <p:attrName>ppt_h</p:attrName>
                                        </p:attrNameLst>
                                      </p:cBhvr>
                                      <p:tavLst>
                                        <p:tav tm="0">
                                          <p:val>
                                            <p:fltVal val="0"/>
                                          </p:val>
                                        </p:tav>
                                        <p:tav tm="100000">
                                          <p:val>
                                            <p:strVal val="#ppt_h"/>
                                          </p:val>
                                        </p:tav>
                                      </p:tavLst>
                                    </p:anim>
                                    <p:anim calcmode="lin" valueType="num">
                                      <p:cBhvr>
                                        <p:cTn id="16" dur="1000" fill="hold"/>
                                        <p:tgtEl>
                                          <p:spTgt spid="5123">
                                            <p:txEl>
                                              <p:pRg st="0" end="0"/>
                                            </p:txEl>
                                          </p:spTgt>
                                        </p:tgtEl>
                                        <p:attrNameLst>
                                          <p:attrName>style.rotation</p:attrName>
                                        </p:attrNameLst>
                                      </p:cBhvr>
                                      <p:tavLst>
                                        <p:tav tm="0">
                                          <p:val>
                                            <p:fltVal val="90"/>
                                          </p:val>
                                        </p:tav>
                                        <p:tav tm="100000">
                                          <p:val>
                                            <p:fltVal val="0"/>
                                          </p:val>
                                        </p:tav>
                                      </p:tavLst>
                                    </p:anim>
                                    <p:animEffect transition="in" filter="fade">
                                      <p:cBhvr>
                                        <p:cTn id="17" dur="1000"/>
                                        <p:tgtEl>
                                          <p:spTgt spid="512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1" presetClass="entr" presetSubtype="0" fill="hold" grpId="0" nodeType="clickEffect">
                                  <p:stCondLst>
                                    <p:cond delay="0"/>
                                  </p:stCondLst>
                                  <p:childTnLst>
                                    <p:set>
                                      <p:cBhvr>
                                        <p:cTn id="21" dur="1" fill="hold">
                                          <p:stCondLst>
                                            <p:cond delay="0"/>
                                          </p:stCondLst>
                                        </p:cTn>
                                        <p:tgtEl>
                                          <p:spTgt spid="5123">
                                            <p:txEl>
                                              <p:pRg st="1" end="1"/>
                                            </p:txEl>
                                          </p:spTgt>
                                        </p:tgtEl>
                                        <p:attrNameLst>
                                          <p:attrName>style.visibility</p:attrName>
                                        </p:attrNameLst>
                                      </p:cBhvr>
                                      <p:to>
                                        <p:strVal val="visible"/>
                                      </p:to>
                                    </p:set>
                                    <p:anim calcmode="lin" valueType="num">
                                      <p:cBhvr>
                                        <p:cTn id="22" dur="1000" fill="hold"/>
                                        <p:tgtEl>
                                          <p:spTgt spid="5123">
                                            <p:txEl>
                                              <p:pRg st="1" end="1"/>
                                            </p:txEl>
                                          </p:spTgt>
                                        </p:tgtEl>
                                        <p:attrNameLst>
                                          <p:attrName>ppt_w</p:attrName>
                                        </p:attrNameLst>
                                      </p:cBhvr>
                                      <p:tavLst>
                                        <p:tav tm="0">
                                          <p:val>
                                            <p:fltVal val="0"/>
                                          </p:val>
                                        </p:tav>
                                        <p:tav tm="100000">
                                          <p:val>
                                            <p:strVal val="#ppt_w"/>
                                          </p:val>
                                        </p:tav>
                                      </p:tavLst>
                                    </p:anim>
                                    <p:anim calcmode="lin" valueType="num">
                                      <p:cBhvr>
                                        <p:cTn id="23" dur="1000" fill="hold"/>
                                        <p:tgtEl>
                                          <p:spTgt spid="5123">
                                            <p:txEl>
                                              <p:pRg st="1" end="1"/>
                                            </p:txEl>
                                          </p:spTgt>
                                        </p:tgtEl>
                                        <p:attrNameLst>
                                          <p:attrName>ppt_h</p:attrName>
                                        </p:attrNameLst>
                                      </p:cBhvr>
                                      <p:tavLst>
                                        <p:tav tm="0">
                                          <p:val>
                                            <p:fltVal val="0"/>
                                          </p:val>
                                        </p:tav>
                                        <p:tav tm="100000">
                                          <p:val>
                                            <p:strVal val="#ppt_h"/>
                                          </p:val>
                                        </p:tav>
                                      </p:tavLst>
                                    </p:anim>
                                    <p:anim calcmode="lin" valueType="num">
                                      <p:cBhvr>
                                        <p:cTn id="24" dur="1000" fill="hold"/>
                                        <p:tgtEl>
                                          <p:spTgt spid="5123">
                                            <p:txEl>
                                              <p:pRg st="1" end="1"/>
                                            </p:txEl>
                                          </p:spTgt>
                                        </p:tgtEl>
                                        <p:attrNameLst>
                                          <p:attrName>style.rotation</p:attrName>
                                        </p:attrNameLst>
                                      </p:cBhvr>
                                      <p:tavLst>
                                        <p:tav tm="0">
                                          <p:val>
                                            <p:fltVal val="90"/>
                                          </p:val>
                                        </p:tav>
                                        <p:tav tm="100000">
                                          <p:val>
                                            <p:fltVal val="0"/>
                                          </p:val>
                                        </p:tav>
                                      </p:tavLst>
                                    </p:anim>
                                    <p:animEffect transition="in" filter="fade">
                                      <p:cBhvr>
                                        <p:cTn id="25" dur="1000"/>
                                        <p:tgtEl>
                                          <p:spTgt spid="512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2" grpId="0"/>
      <p:bldP spid="512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famiglia_fascista"/>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593725" y="558800"/>
            <a:ext cx="4378325" cy="3086100"/>
          </a:xfrm>
          <a:noFill/>
          <a:ln/>
        </p:spPr>
      </p:pic>
      <p:pic>
        <p:nvPicPr>
          <p:cNvPr id="6147" name="Picture 3" descr="C:\Users\beatr\Pictures\famiglia-numerosa-fascismo.JPGfamiglia-numerosa-fascismo"/>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5816600" y="3048000"/>
            <a:ext cx="2722563" cy="3279775"/>
          </a:xfrm>
          <a:noFill/>
          <a:ln/>
        </p:spPr>
      </p:pic>
      <p:sp>
        <p:nvSpPr>
          <p:cNvPr id="6148" name="Text Box 4"/>
          <p:cNvSpPr txBox="1">
            <a:spLocks noChangeArrowheads="1"/>
          </p:cNvSpPr>
          <p:nvPr/>
        </p:nvSpPr>
        <p:spPr bwMode="auto">
          <a:xfrm>
            <a:off x="5440363" y="679450"/>
            <a:ext cx="2998787"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it-IT" altLang="it-IT"/>
          </a:p>
        </p:txBody>
      </p:sp>
      <p:sp>
        <p:nvSpPr>
          <p:cNvPr id="6149" name="Text Box 5"/>
          <p:cNvSpPr txBox="1">
            <a:spLocks noChangeArrowheads="1"/>
          </p:cNvSpPr>
          <p:nvPr/>
        </p:nvSpPr>
        <p:spPr bwMode="auto">
          <a:xfrm>
            <a:off x="5091113" y="539750"/>
            <a:ext cx="4121150" cy="192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it-IT" altLang="zh-CN" sz="2000" dirty="0">
                <a:latin typeface="Century Gothic" panose="020B0502020202020204" pitchFamily="34" charset="0"/>
              </a:rPr>
              <a:t>Allo scopo di incrementare le nascite, lo Stato fascista vietò l'uso di anticoncezionali e il ricorso all'aborto, nonché qualsiasi forma di educazione sessuale.</a:t>
            </a:r>
          </a:p>
        </p:txBody>
      </p:sp>
      <p:sp>
        <p:nvSpPr>
          <p:cNvPr id="6150" name="Text Box 6"/>
          <p:cNvSpPr txBox="1">
            <a:spLocks noChangeArrowheads="1"/>
          </p:cNvSpPr>
          <p:nvPr/>
        </p:nvSpPr>
        <p:spPr bwMode="auto">
          <a:xfrm>
            <a:off x="579438" y="4013200"/>
            <a:ext cx="4443412" cy="222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it-IT" altLang="zh-CN" sz="2000" dirty="0">
                <a:latin typeface="Century Gothic" panose="020B0502020202020204" pitchFamily="34" charset="0"/>
              </a:rPr>
              <a:t>Il nucleo familiare diviene così la cellula fondamentale dello stato fascista, e ciò fu reso esplicito nel Codice Civile del '42 in cui il giurista Rocco definisce la famiglia" un'istituzione sociale e politica ". </a:t>
            </a:r>
          </a:p>
        </p:txBody>
      </p:sp>
    </p:spTree>
  </p:cSld>
  <p:clrMapOvr>
    <a:masterClrMapping/>
  </p:clrMapOvr>
  <p:transition xmlns:p14="http://schemas.microsoft.com/office/powerpoint/2010/main" spd="slow">
    <p:comb/>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fade">
                                      <p:cBhvr>
                                        <p:cTn id="7" dur="800" decel="100000"/>
                                        <p:tgtEl>
                                          <p:spTgt spid="6146"/>
                                        </p:tgtEl>
                                      </p:cBhvr>
                                    </p:animEffect>
                                    <p:anim calcmode="lin" valueType="num">
                                      <p:cBhvr>
                                        <p:cTn id="8" dur="800" decel="100000" fill="hold"/>
                                        <p:tgtEl>
                                          <p:spTgt spid="6146"/>
                                        </p:tgtEl>
                                        <p:attrNameLst>
                                          <p:attrName>style.rotation</p:attrName>
                                        </p:attrNameLst>
                                      </p:cBhvr>
                                      <p:tavLst>
                                        <p:tav tm="0">
                                          <p:val>
                                            <p:fltVal val="-90"/>
                                          </p:val>
                                        </p:tav>
                                        <p:tav tm="100000">
                                          <p:val>
                                            <p:fltVal val="0"/>
                                          </p:val>
                                        </p:tav>
                                      </p:tavLst>
                                    </p:anim>
                                    <p:anim calcmode="lin" valueType="num">
                                      <p:cBhvr>
                                        <p:cTn id="9" dur="800" decel="100000" fill="hold"/>
                                        <p:tgtEl>
                                          <p:spTgt spid="6146"/>
                                        </p:tgtEl>
                                        <p:attrNameLst>
                                          <p:attrName>ppt_x</p:attrName>
                                        </p:attrNameLst>
                                      </p:cBhvr>
                                      <p:tavLst>
                                        <p:tav tm="0">
                                          <p:val>
                                            <p:strVal val="#ppt_x+0.4"/>
                                          </p:val>
                                        </p:tav>
                                        <p:tav tm="100000">
                                          <p:val>
                                            <p:strVal val="#ppt_x-0.05"/>
                                          </p:val>
                                        </p:tav>
                                      </p:tavLst>
                                    </p:anim>
                                    <p:anim calcmode="lin" valueType="num">
                                      <p:cBhvr>
                                        <p:cTn id="10" dur="800" decel="100000" fill="hold"/>
                                        <p:tgtEl>
                                          <p:spTgt spid="6146"/>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6146"/>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6146"/>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5" presetClass="entr" presetSubtype="0" fill="hold" grpId="0" nodeType="clickEffect">
                                  <p:stCondLst>
                                    <p:cond delay="0"/>
                                  </p:stCondLst>
                                  <p:childTnLst>
                                    <p:set>
                                      <p:cBhvr>
                                        <p:cTn id="16" dur="1" fill="hold">
                                          <p:stCondLst>
                                            <p:cond delay="0"/>
                                          </p:stCondLst>
                                        </p:cTn>
                                        <p:tgtEl>
                                          <p:spTgt spid="6149"/>
                                        </p:tgtEl>
                                        <p:attrNameLst>
                                          <p:attrName>style.visibility</p:attrName>
                                        </p:attrNameLst>
                                      </p:cBhvr>
                                      <p:to>
                                        <p:strVal val="visible"/>
                                      </p:to>
                                    </p:set>
                                    <p:anim calcmode="lin" valueType="num">
                                      <p:cBhvr>
                                        <p:cTn id="17" dur="500" decel="50000" fill="hold">
                                          <p:stCondLst>
                                            <p:cond delay="0"/>
                                          </p:stCondLst>
                                        </p:cTn>
                                        <p:tgtEl>
                                          <p:spTgt spid="6149"/>
                                        </p:tgtEl>
                                        <p:attrNameLst>
                                          <p:attrName>style.rotation</p:attrName>
                                        </p:attrNameLst>
                                      </p:cBhvr>
                                      <p:tavLst>
                                        <p:tav tm="0">
                                          <p:val>
                                            <p:fltVal val="-90"/>
                                          </p:val>
                                        </p:tav>
                                        <p:tav tm="100000">
                                          <p:val>
                                            <p:fltVal val="0"/>
                                          </p:val>
                                        </p:tav>
                                      </p:tavLst>
                                    </p:anim>
                                    <p:anim calcmode="lin" valueType="num">
                                      <p:cBhvr>
                                        <p:cTn id="18" dur="500" decel="50000" fill="hold">
                                          <p:stCondLst>
                                            <p:cond delay="0"/>
                                          </p:stCondLst>
                                        </p:cTn>
                                        <p:tgtEl>
                                          <p:spTgt spid="6149"/>
                                        </p:tgtEl>
                                        <p:attrNameLst>
                                          <p:attrName>ppt_w</p:attrName>
                                        </p:attrNameLst>
                                      </p:cBhvr>
                                      <p:tavLst>
                                        <p:tav tm="0">
                                          <p:val>
                                            <p:strVal val="#ppt_w"/>
                                          </p:val>
                                        </p:tav>
                                        <p:tav tm="100000">
                                          <p:val>
                                            <p:strVal val="#ppt_w*.05"/>
                                          </p:val>
                                        </p:tav>
                                      </p:tavLst>
                                    </p:anim>
                                    <p:anim calcmode="lin" valueType="num">
                                      <p:cBhvr>
                                        <p:cTn id="19" dur="500" accel="50000" fill="hold">
                                          <p:stCondLst>
                                            <p:cond delay="500"/>
                                          </p:stCondLst>
                                        </p:cTn>
                                        <p:tgtEl>
                                          <p:spTgt spid="6149"/>
                                        </p:tgtEl>
                                        <p:attrNameLst>
                                          <p:attrName>ppt_w</p:attrName>
                                        </p:attrNameLst>
                                      </p:cBhvr>
                                      <p:tavLst>
                                        <p:tav tm="0">
                                          <p:val>
                                            <p:strVal val="#ppt_w*.05"/>
                                          </p:val>
                                        </p:tav>
                                        <p:tav tm="100000">
                                          <p:val>
                                            <p:strVal val="#ppt_w"/>
                                          </p:val>
                                        </p:tav>
                                      </p:tavLst>
                                    </p:anim>
                                    <p:anim calcmode="lin" valueType="num">
                                      <p:cBhvr>
                                        <p:cTn id="20" dur="1000" fill="hold"/>
                                        <p:tgtEl>
                                          <p:spTgt spid="6149"/>
                                        </p:tgtEl>
                                        <p:attrNameLst>
                                          <p:attrName>ppt_h</p:attrName>
                                        </p:attrNameLst>
                                      </p:cBhvr>
                                      <p:tavLst>
                                        <p:tav tm="0">
                                          <p:val>
                                            <p:strVal val="#ppt_h"/>
                                          </p:val>
                                        </p:tav>
                                        <p:tav tm="100000">
                                          <p:val>
                                            <p:strVal val="#ppt_h"/>
                                          </p:val>
                                        </p:tav>
                                      </p:tavLst>
                                    </p:anim>
                                    <p:anim calcmode="lin" valueType="num">
                                      <p:cBhvr>
                                        <p:cTn id="21" dur="500" decel="50000" fill="hold">
                                          <p:stCondLst>
                                            <p:cond delay="0"/>
                                          </p:stCondLst>
                                        </p:cTn>
                                        <p:tgtEl>
                                          <p:spTgt spid="6149"/>
                                        </p:tgtEl>
                                        <p:attrNameLst>
                                          <p:attrName>ppt_x</p:attrName>
                                        </p:attrNameLst>
                                      </p:cBhvr>
                                      <p:tavLst>
                                        <p:tav tm="0">
                                          <p:val>
                                            <p:strVal val="#ppt_x+.4"/>
                                          </p:val>
                                        </p:tav>
                                        <p:tav tm="100000">
                                          <p:val>
                                            <p:strVal val="#ppt_x"/>
                                          </p:val>
                                        </p:tav>
                                      </p:tavLst>
                                    </p:anim>
                                    <p:anim calcmode="lin" valueType="num">
                                      <p:cBhvr>
                                        <p:cTn id="22" dur="500" decel="50000" fill="hold">
                                          <p:stCondLst>
                                            <p:cond delay="0"/>
                                          </p:stCondLst>
                                        </p:cTn>
                                        <p:tgtEl>
                                          <p:spTgt spid="6149"/>
                                        </p:tgtEl>
                                        <p:attrNameLst>
                                          <p:attrName>ppt_y</p:attrName>
                                        </p:attrNameLst>
                                      </p:cBhvr>
                                      <p:tavLst>
                                        <p:tav tm="0">
                                          <p:val>
                                            <p:strVal val="#ppt_y-.2"/>
                                          </p:val>
                                        </p:tav>
                                        <p:tav tm="100000">
                                          <p:val>
                                            <p:strVal val="#ppt_y+.1"/>
                                          </p:val>
                                        </p:tav>
                                      </p:tavLst>
                                    </p:anim>
                                    <p:anim calcmode="lin" valueType="num">
                                      <p:cBhvr>
                                        <p:cTn id="23" dur="500" accel="50000" fill="hold">
                                          <p:stCondLst>
                                            <p:cond delay="500"/>
                                          </p:stCondLst>
                                        </p:cTn>
                                        <p:tgtEl>
                                          <p:spTgt spid="6149"/>
                                        </p:tgtEl>
                                        <p:attrNameLst>
                                          <p:attrName>ppt_y</p:attrName>
                                        </p:attrNameLst>
                                      </p:cBhvr>
                                      <p:tavLst>
                                        <p:tav tm="0">
                                          <p:val>
                                            <p:strVal val="#ppt_y+.1"/>
                                          </p:val>
                                        </p:tav>
                                        <p:tav tm="100000">
                                          <p:val>
                                            <p:strVal val="#ppt_y"/>
                                          </p:val>
                                        </p:tav>
                                      </p:tavLst>
                                    </p:anim>
                                    <p:animEffect transition="in" filter="fade">
                                      <p:cBhvr>
                                        <p:cTn id="24" dur="1000" decel="50000">
                                          <p:stCondLst>
                                            <p:cond delay="0"/>
                                          </p:stCondLst>
                                        </p:cTn>
                                        <p:tgtEl>
                                          <p:spTgt spid="6149"/>
                                        </p:tgtEl>
                                      </p:cBhvr>
                                    </p:animEffect>
                                  </p:childTnLst>
                                </p:cTn>
                              </p:par>
                            </p:childTnLst>
                          </p:cTn>
                        </p:par>
                      </p:childTnLst>
                    </p:cTn>
                  </p:par>
                  <p:par>
                    <p:cTn id="25" fill="hold">
                      <p:stCondLst>
                        <p:cond delay="indefinite"/>
                      </p:stCondLst>
                      <p:childTnLst>
                        <p:par>
                          <p:cTn id="26" fill="hold">
                            <p:stCondLst>
                              <p:cond delay="0"/>
                            </p:stCondLst>
                            <p:childTnLst>
                              <p:par>
                                <p:cTn id="27" presetID="15" presetClass="entr" presetSubtype="0" fill="hold" nodeType="clickEffect">
                                  <p:stCondLst>
                                    <p:cond delay="0"/>
                                  </p:stCondLst>
                                  <p:childTnLst>
                                    <p:set>
                                      <p:cBhvr>
                                        <p:cTn id="28" dur="1" fill="hold">
                                          <p:stCondLst>
                                            <p:cond delay="0"/>
                                          </p:stCondLst>
                                        </p:cTn>
                                        <p:tgtEl>
                                          <p:spTgt spid="6147"/>
                                        </p:tgtEl>
                                        <p:attrNameLst>
                                          <p:attrName>style.visibility</p:attrName>
                                        </p:attrNameLst>
                                      </p:cBhvr>
                                      <p:to>
                                        <p:strVal val="visible"/>
                                      </p:to>
                                    </p:set>
                                    <p:anim calcmode="lin" valueType="num">
                                      <p:cBhvr>
                                        <p:cTn id="29" dur="1000" fill="hold"/>
                                        <p:tgtEl>
                                          <p:spTgt spid="6147"/>
                                        </p:tgtEl>
                                        <p:attrNameLst>
                                          <p:attrName>ppt_w</p:attrName>
                                        </p:attrNameLst>
                                      </p:cBhvr>
                                      <p:tavLst>
                                        <p:tav tm="0">
                                          <p:val>
                                            <p:fltVal val="0"/>
                                          </p:val>
                                        </p:tav>
                                        <p:tav tm="100000">
                                          <p:val>
                                            <p:strVal val="#ppt_w"/>
                                          </p:val>
                                        </p:tav>
                                      </p:tavLst>
                                    </p:anim>
                                    <p:anim calcmode="lin" valueType="num">
                                      <p:cBhvr>
                                        <p:cTn id="30" dur="1000" fill="hold"/>
                                        <p:tgtEl>
                                          <p:spTgt spid="6147"/>
                                        </p:tgtEl>
                                        <p:attrNameLst>
                                          <p:attrName>ppt_h</p:attrName>
                                        </p:attrNameLst>
                                      </p:cBhvr>
                                      <p:tavLst>
                                        <p:tav tm="0">
                                          <p:val>
                                            <p:fltVal val="0"/>
                                          </p:val>
                                        </p:tav>
                                        <p:tav tm="100000">
                                          <p:val>
                                            <p:strVal val="#ppt_h"/>
                                          </p:val>
                                        </p:tav>
                                      </p:tavLst>
                                    </p:anim>
                                    <p:anim calcmode="lin" valueType="num">
                                      <p:cBhvr>
                                        <p:cTn id="31" dur="1000" fill="hold"/>
                                        <p:tgtEl>
                                          <p:spTgt spid="6147"/>
                                        </p:tgtEl>
                                        <p:attrNameLst>
                                          <p:attrName>ppt_x</p:attrName>
                                        </p:attrNameLst>
                                      </p:cBhvr>
                                      <p:tavLst>
                                        <p:tav tm="0" fmla="#ppt_x+(cos(-2*pi*(1-$))*-#ppt_x-sin(-2*pi*(1-$))*(1-#ppt_y))*(1-$)">
                                          <p:val>
                                            <p:fltVal val="0"/>
                                          </p:val>
                                        </p:tav>
                                        <p:tav tm="100000">
                                          <p:val>
                                            <p:fltVal val="1"/>
                                          </p:val>
                                        </p:tav>
                                      </p:tavLst>
                                    </p:anim>
                                    <p:anim calcmode="lin" valueType="num">
                                      <p:cBhvr>
                                        <p:cTn id="32" dur="1000" fill="hold"/>
                                        <p:tgtEl>
                                          <p:spTgt spid="6147"/>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33" fill="hold">
                      <p:stCondLst>
                        <p:cond delay="indefinite"/>
                      </p:stCondLst>
                      <p:childTnLst>
                        <p:par>
                          <p:cTn id="34" fill="hold">
                            <p:stCondLst>
                              <p:cond delay="0"/>
                            </p:stCondLst>
                            <p:childTnLst>
                              <p:par>
                                <p:cTn id="35" presetID="17" presetClass="entr" presetSubtype="10" fill="hold" grpId="0" nodeType="clickEffect">
                                  <p:stCondLst>
                                    <p:cond delay="0"/>
                                  </p:stCondLst>
                                  <p:childTnLst>
                                    <p:set>
                                      <p:cBhvr>
                                        <p:cTn id="36" dur="1" fill="hold">
                                          <p:stCondLst>
                                            <p:cond delay="0"/>
                                          </p:stCondLst>
                                        </p:cTn>
                                        <p:tgtEl>
                                          <p:spTgt spid="6150"/>
                                        </p:tgtEl>
                                        <p:attrNameLst>
                                          <p:attrName>style.visibility</p:attrName>
                                        </p:attrNameLst>
                                      </p:cBhvr>
                                      <p:to>
                                        <p:strVal val="visible"/>
                                      </p:to>
                                    </p:set>
                                    <p:anim calcmode="lin" valueType="num">
                                      <p:cBhvr>
                                        <p:cTn id="37" dur="500" fill="hold"/>
                                        <p:tgtEl>
                                          <p:spTgt spid="6150"/>
                                        </p:tgtEl>
                                        <p:attrNameLst>
                                          <p:attrName>ppt_w</p:attrName>
                                        </p:attrNameLst>
                                      </p:cBhvr>
                                      <p:tavLst>
                                        <p:tav tm="0">
                                          <p:val>
                                            <p:fltVal val="0"/>
                                          </p:val>
                                        </p:tav>
                                        <p:tav tm="100000">
                                          <p:val>
                                            <p:strVal val="#ppt_w"/>
                                          </p:val>
                                        </p:tav>
                                      </p:tavLst>
                                    </p:anim>
                                    <p:anim calcmode="lin" valueType="num">
                                      <p:cBhvr>
                                        <p:cTn id="38" dur="500" fill="hold"/>
                                        <p:tgtEl>
                                          <p:spTgt spid="615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9" grpId="0"/>
      <p:bldP spid="615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body" idx="1"/>
          </p:nvPr>
        </p:nvSpPr>
        <p:spPr>
          <a:xfrm>
            <a:off x="530225" y="1914525"/>
            <a:ext cx="8228013" cy="3000375"/>
          </a:xfrm>
        </p:spPr>
        <p:txBody>
          <a:bodyPr/>
          <a:lstStyle/>
          <a:p>
            <a:pPr algn="l">
              <a:buFont typeface="Webdings" panose="05030102010509060703" pitchFamily="18" charset="2"/>
              <a:buBlip>
                <a:blip r:embed="rId2"/>
              </a:buBlip>
            </a:pPr>
            <a:r>
              <a:rPr lang="it-IT" altLang="en-US" dirty="0">
                <a:solidFill>
                  <a:schemeClr val="tx1"/>
                </a:solidFill>
                <a:latin typeface="Century Gothic" panose="020B0502020202020204" pitchFamily="34" charset="0"/>
              </a:rPr>
              <a:t>Ogni aspetto della vita delle donne fu subordinato agli interessi dello Stato, al punto da negare, in assoluto, ogni forma di emancipazione femminile.</a:t>
            </a:r>
          </a:p>
          <a:p>
            <a:pPr algn="l">
              <a:buFont typeface="Webdings" panose="05030102010509060703" pitchFamily="18" charset="2"/>
              <a:buBlip>
                <a:blip r:embed="rId2"/>
              </a:buBlip>
            </a:pPr>
            <a:r>
              <a:rPr lang="it-IT" altLang="en-US" dirty="0">
                <a:solidFill>
                  <a:schemeClr val="tx1"/>
                </a:solidFill>
                <a:latin typeface="Century Gothic" panose="020B0502020202020204" pitchFamily="34" charset="0"/>
              </a:rPr>
              <a:t>Il diritto di famiglia,  improntato sulla supremazia maschile, precludeva alle donne ogni decisione, di natura giuridica o commerciale, senza l'autorizzazione del marito o del padre. </a:t>
            </a:r>
          </a:p>
          <a:p>
            <a:pPr algn="l">
              <a:buFont typeface="Webdings" panose="05030102010509060703" pitchFamily="18" charset="2"/>
              <a:buBlip>
                <a:blip r:embed="rId2"/>
              </a:buBlip>
            </a:pPr>
            <a:r>
              <a:rPr lang="it-IT" altLang="en-US" dirty="0">
                <a:solidFill>
                  <a:schemeClr val="tx1"/>
                </a:solidFill>
                <a:latin typeface="Century Gothic" panose="020B0502020202020204" pitchFamily="34" charset="0"/>
              </a:rPr>
              <a:t>La stessa tutela dei figli era esclusiva prerogativa maschile.</a:t>
            </a: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170">
                                            <p:txEl>
                                              <p:pRg st="0" end="0"/>
                                            </p:txEl>
                                          </p:spTgt>
                                        </p:tgtEl>
                                        <p:attrNameLst>
                                          <p:attrName>style.visibility</p:attrName>
                                        </p:attrNameLst>
                                      </p:cBhvr>
                                      <p:to>
                                        <p:strVal val="visible"/>
                                      </p:to>
                                    </p:set>
                                    <p:animEffect transition="in" filter="fade">
                                      <p:cBhvr>
                                        <p:cTn id="7" dur="1000"/>
                                        <p:tgtEl>
                                          <p:spTgt spid="7170">
                                            <p:txEl>
                                              <p:pRg st="0" end="0"/>
                                            </p:txEl>
                                          </p:spTgt>
                                        </p:tgtEl>
                                      </p:cBhvr>
                                    </p:animEffect>
                                    <p:anim calcmode="lin" valueType="num">
                                      <p:cBhvr>
                                        <p:cTn id="8" dur="1000" fill="hold"/>
                                        <p:tgtEl>
                                          <p:spTgt spid="7170">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170">
                                            <p:txEl>
                                              <p:pRg st="1" end="1"/>
                                            </p:txEl>
                                          </p:spTgt>
                                        </p:tgtEl>
                                        <p:attrNameLst>
                                          <p:attrName>style.visibility</p:attrName>
                                        </p:attrNameLst>
                                      </p:cBhvr>
                                      <p:to>
                                        <p:strVal val="visible"/>
                                      </p:to>
                                    </p:set>
                                    <p:animEffect transition="in" filter="fade">
                                      <p:cBhvr>
                                        <p:cTn id="14" dur="1000"/>
                                        <p:tgtEl>
                                          <p:spTgt spid="7170">
                                            <p:txEl>
                                              <p:pRg st="1" end="1"/>
                                            </p:txEl>
                                          </p:spTgt>
                                        </p:tgtEl>
                                      </p:cBhvr>
                                    </p:animEffect>
                                    <p:anim calcmode="lin" valueType="num">
                                      <p:cBhvr>
                                        <p:cTn id="15" dur="1000" fill="hold"/>
                                        <p:tgtEl>
                                          <p:spTgt spid="7170">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7170">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170">
                                            <p:txEl>
                                              <p:pRg st="2" end="2"/>
                                            </p:txEl>
                                          </p:spTgt>
                                        </p:tgtEl>
                                        <p:attrNameLst>
                                          <p:attrName>style.visibility</p:attrName>
                                        </p:attrNameLst>
                                      </p:cBhvr>
                                      <p:to>
                                        <p:strVal val="visible"/>
                                      </p:to>
                                    </p:set>
                                    <p:animEffect transition="in" filter="fade">
                                      <p:cBhvr>
                                        <p:cTn id="21" dur="1000"/>
                                        <p:tgtEl>
                                          <p:spTgt spid="7170">
                                            <p:txEl>
                                              <p:pRg st="2" end="2"/>
                                            </p:txEl>
                                          </p:spTgt>
                                        </p:tgtEl>
                                      </p:cBhvr>
                                    </p:animEffect>
                                    <p:anim calcmode="lin" valueType="num">
                                      <p:cBhvr>
                                        <p:cTn id="22" dur="1000" fill="hold"/>
                                        <p:tgtEl>
                                          <p:spTgt spid="7170">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7170">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body" sz="half" idx="1"/>
          </p:nvPr>
        </p:nvSpPr>
        <p:spPr>
          <a:xfrm>
            <a:off x="555625" y="703263"/>
            <a:ext cx="6065838" cy="1162050"/>
          </a:xfrm>
        </p:spPr>
        <p:txBody>
          <a:bodyPr/>
          <a:lstStyle/>
          <a:p>
            <a:pPr marL="0" indent="0" algn="l">
              <a:lnSpc>
                <a:spcPct val="90000"/>
              </a:lnSpc>
              <a:buFont typeface="Webdings" panose="05030102010509060703" pitchFamily="18" charset="2"/>
              <a:buNone/>
            </a:pPr>
            <a:r>
              <a:rPr lang="it-IT" altLang="zh-CN" sz="1800" dirty="0">
                <a:solidFill>
                  <a:schemeClr val="tx1"/>
                </a:solidFill>
                <a:latin typeface="Century Gothic" panose="020B0502020202020204" pitchFamily="34" charset="0"/>
              </a:rPr>
              <a:t>"Lo scopo della vita di ogni donna è il figlio. […] La sua maternità psichica e fisica non ha che questo unico scopo". Così si legge in un manuale di igiene, divulgato dal regime alla fine degli anni '30.</a:t>
            </a:r>
          </a:p>
          <a:p>
            <a:pPr marL="0" indent="0" algn="l">
              <a:lnSpc>
                <a:spcPct val="90000"/>
              </a:lnSpc>
              <a:buFont typeface="Webdings" panose="05030102010509060703" pitchFamily="18" charset="2"/>
              <a:buNone/>
            </a:pPr>
            <a:endParaRPr lang="it-IT" altLang="zh-CN" sz="1400" dirty="0">
              <a:solidFill>
                <a:schemeClr val="tx1"/>
              </a:solidFill>
              <a:latin typeface="Century Gothic" panose="020B0502020202020204" pitchFamily="34" charset="0"/>
            </a:endParaRPr>
          </a:p>
          <a:p>
            <a:pPr marL="0" indent="0" algn="l">
              <a:lnSpc>
                <a:spcPct val="90000"/>
              </a:lnSpc>
              <a:buFont typeface="Webdings" panose="05030102010509060703" pitchFamily="18" charset="2"/>
              <a:buNone/>
            </a:pPr>
            <a:endParaRPr lang="it-IT" altLang="zh-CN" sz="1400" dirty="0">
              <a:solidFill>
                <a:schemeClr val="tx1"/>
              </a:solidFill>
              <a:latin typeface="Century Gothic" panose="020B0502020202020204" pitchFamily="34" charset="0"/>
            </a:endParaRPr>
          </a:p>
          <a:p>
            <a:pPr marL="0" indent="0" algn="l">
              <a:lnSpc>
                <a:spcPct val="90000"/>
              </a:lnSpc>
              <a:buFont typeface="Webdings" panose="05030102010509060703" pitchFamily="18" charset="2"/>
              <a:buNone/>
            </a:pPr>
            <a:endParaRPr lang="it-IT" altLang="zh-CN" sz="1400" dirty="0">
              <a:solidFill>
                <a:schemeClr val="tx1"/>
              </a:solidFill>
              <a:latin typeface="Century Gothic" panose="020B0502020202020204" pitchFamily="34" charset="0"/>
            </a:endParaRPr>
          </a:p>
          <a:p>
            <a:pPr marL="0" indent="0" algn="l">
              <a:lnSpc>
                <a:spcPct val="90000"/>
              </a:lnSpc>
              <a:buFont typeface="Webdings" panose="05030102010509060703" pitchFamily="18" charset="2"/>
              <a:buNone/>
            </a:pPr>
            <a:endParaRPr lang="it-IT" altLang="zh-CN" sz="1400" dirty="0">
              <a:solidFill>
                <a:schemeClr val="tx1"/>
              </a:solidFill>
              <a:latin typeface="Century Gothic" panose="020B0502020202020204" pitchFamily="34" charset="0"/>
            </a:endParaRPr>
          </a:p>
          <a:p>
            <a:pPr marL="0" indent="0" algn="l">
              <a:lnSpc>
                <a:spcPct val="90000"/>
              </a:lnSpc>
              <a:buFont typeface="Webdings" panose="05030102010509060703" pitchFamily="18" charset="2"/>
              <a:buNone/>
            </a:pPr>
            <a:endParaRPr lang="it-IT" altLang="zh-CN" sz="1400" dirty="0">
              <a:solidFill>
                <a:schemeClr val="tx1"/>
              </a:solidFill>
              <a:latin typeface="Century Gothic" panose="020B0502020202020204" pitchFamily="34" charset="0"/>
            </a:endParaRPr>
          </a:p>
          <a:p>
            <a:pPr marL="0" indent="0" algn="l">
              <a:lnSpc>
                <a:spcPct val="90000"/>
              </a:lnSpc>
              <a:buFont typeface="Webdings" panose="05030102010509060703" pitchFamily="18" charset="2"/>
              <a:buNone/>
            </a:pPr>
            <a:endParaRPr lang="it-IT" altLang="zh-CN" sz="1400" dirty="0">
              <a:solidFill>
                <a:schemeClr val="tx1"/>
              </a:solidFill>
              <a:latin typeface="Century Gothic" panose="020B0502020202020204" pitchFamily="34" charset="0"/>
            </a:endParaRPr>
          </a:p>
        </p:txBody>
      </p:sp>
      <p:pic>
        <p:nvPicPr>
          <p:cNvPr id="8195" name="Picture 3" descr="A00136514"/>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2443163" y="2078038"/>
            <a:ext cx="4694237" cy="2881312"/>
          </a:xfrm>
          <a:noFill/>
          <a:ln/>
        </p:spPr>
      </p:pic>
      <p:sp>
        <p:nvSpPr>
          <p:cNvPr id="8196" name="Text Box 4"/>
          <p:cNvSpPr txBox="1">
            <a:spLocks noChangeArrowheads="1"/>
          </p:cNvSpPr>
          <p:nvPr/>
        </p:nvSpPr>
        <p:spPr bwMode="auto">
          <a:xfrm>
            <a:off x="2806700" y="5422900"/>
            <a:ext cx="5929313" cy="118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it-IT" altLang="zh-CN" dirty="0">
                <a:latin typeface="Century Gothic" panose="020B0502020202020204" pitchFamily="34" charset="0"/>
              </a:rPr>
              <a:t>Non a caso, tra i fasti imperialisti del ventennio, si annoverano le cerimonie presiedute dal Duce, con le quali li madri più prolifiche ottenevano riconoscimenti ufficiali e privilegi.</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8194">
                                            <p:txEl>
                                              <p:pRg st="0" end="0"/>
                                            </p:txEl>
                                          </p:spTgt>
                                        </p:tgtEl>
                                        <p:attrNameLst>
                                          <p:attrName>style.visibility</p:attrName>
                                        </p:attrNameLst>
                                      </p:cBhvr>
                                      <p:to>
                                        <p:strVal val="visible"/>
                                      </p:to>
                                    </p:set>
                                    <p:animEffect transition="in" filter="checkerboard(across)">
                                      <p:cBhvr>
                                        <p:cTn id="7" dur="500"/>
                                        <p:tgtEl>
                                          <p:spTgt spid="819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8195"/>
                                        </p:tgtEl>
                                        <p:attrNameLst>
                                          <p:attrName>style.visibility</p:attrName>
                                        </p:attrNameLst>
                                      </p:cBhvr>
                                      <p:to>
                                        <p:strVal val="visible"/>
                                      </p:to>
                                    </p:set>
                                    <p:animEffect transition="in" filter="blinds(horizontal)">
                                      <p:cBhvr>
                                        <p:cTn id="12" dur="500"/>
                                        <p:tgtEl>
                                          <p:spTgt spid="8195"/>
                                        </p:tgtEl>
                                      </p:cBhvr>
                                    </p:animEffect>
                                  </p:childTnLst>
                                </p:cTn>
                              </p:par>
                            </p:childTnLst>
                          </p:cTn>
                        </p:par>
                      </p:childTnLst>
                    </p:cTn>
                  </p:par>
                  <p:par>
                    <p:cTn id="13" fill="hold">
                      <p:stCondLst>
                        <p:cond delay="indefinite"/>
                      </p:stCondLst>
                      <p:childTnLst>
                        <p:par>
                          <p:cTn id="14" fill="hold">
                            <p:stCondLst>
                              <p:cond delay="0"/>
                            </p:stCondLst>
                            <p:childTnLst>
                              <p:par>
                                <p:cTn id="15" presetID="52" presetClass="entr" presetSubtype="0" fill="hold" grpId="0" nodeType="clickEffect">
                                  <p:stCondLst>
                                    <p:cond delay="0"/>
                                  </p:stCondLst>
                                  <p:childTnLst>
                                    <p:set>
                                      <p:cBhvr>
                                        <p:cTn id="16" dur="1" fill="hold">
                                          <p:stCondLst>
                                            <p:cond delay="0"/>
                                          </p:stCondLst>
                                        </p:cTn>
                                        <p:tgtEl>
                                          <p:spTgt spid="8196"/>
                                        </p:tgtEl>
                                        <p:attrNameLst>
                                          <p:attrName>style.visibility</p:attrName>
                                        </p:attrNameLst>
                                      </p:cBhvr>
                                      <p:to>
                                        <p:strVal val="visible"/>
                                      </p:to>
                                    </p:set>
                                    <p:animScale>
                                      <p:cBhvr>
                                        <p:cTn id="17" dur="1000" decel="50000" fill="hold">
                                          <p:stCondLst>
                                            <p:cond delay="0"/>
                                          </p:stCondLst>
                                        </p:cTn>
                                        <p:tgtEl>
                                          <p:spTgt spid="819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8196"/>
                                        </p:tgtEl>
                                        <p:attrNameLst>
                                          <p:attrName>ppt_x</p:attrName>
                                          <p:attrName>ppt_y</p:attrName>
                                        </p:attrNameLst>
                                      </p:cBhvr>
                                    </p:animMotion>
                                    <p:animEffect transition="in" filter="fade">
                                      <p:cBhvr>
                                        <p:cTn id="19" dur="1000"/>
                                        <p:tgtEl>
                                          <p:spTgt spid="81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build="p"/>
      <p:bldP spid="819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647700" y="136525"/>
            <a:ext cx="7366000" cy="620713"/>
          </a:xfrm>
        </p:spPr>
        <p:txBody>
          <a:bodyPr/>
          <a:lstStyle/>
          <a:p>
            <a:pPr algn="ctr"/>
            <a:r>
              <a:rPr lang="it-IT" altLang="en-US" sz="3600" b="0" dirty="0">
                <a:solidFill>
                  <a:srgbClr val="550396"/>
                </a:solidFill>
                <a:latin typeface="Footlight MT Light" panose="0204060206030A020304" pitchFamily="18" charset="0"/>
              </a:rPr>
              <a:t>Istruzione </a:t>
            </a:r>
          </a:p>
        </p:txBody>
      </p:sp>
      <p:sp>
        <p:nvSpPr>
          <p:cNvPr id="9219" name="Rectangle 3"/>
          <p:cNvSpPr>
            <a:spLocks noGrp="1" noChangeArrowheads="1"/>
          </p:cNvSpPr>
          <p:nvPr>
            <p:ph type="body" sz="half" idx="1"/>
          </p:nvPr>
        </p:nvSpPr>
        <p:spPr>
          <a:xfrm>
            <a:off x="95250" y="768350"/>
            <a:ext cx="8801100" cy="3249613"/>
          </a:xfrm>
        </p:spPr>
        <p:txBody>
          <a:bodyPr/>
          <a:lstStyle/>
          <a:p>
            <a:pPr algn="l">
              <a:lnSpc>
                <a:spcPct val="90000"/>
              </a:lnSpc>
              <a:buSzPct val="75000"/>
              <a:buFont typeface="Webdings" panose="05030102010509060703" pitchFamily="18" charset="2"/>
              <a:buBlip>
                <a:blip r:embed="rId2"/>
              </a:buBlip>
            </a:pPr>
            <a:r>
              <a:rPr lang="it-IT" altLang="en-US" sz="1600" dirty="0">
                <a:solidFill>
                  <a:schemeClr val="tx1"/>
                </a:solidFill>
                <a:latin typeface="Century Gothic" panose="020B0502020202020204" pitchFamily="34" charset="0"/>
              </a:rPr>
              <a:t>Lo stato fascista cercò di eliminare tutte quelle attività che potessero distrarre le donne dallo sposarsi presto a dall'avere tanti bambini, tra cui la scuola e l'istruzione.</a:t>
            </a:r>
          </a:p>
          <a:p>
            <a:pPr algn="l">
              <a:lnSpc>
                <a:spcPct val="90000"/>
              </a:lnSpc>
              <a:buSzPct val="75000"/>
              <a:buFont typeface="Webdings" panose="05030102010509060703" pitchFamily="18" charset="2"/>
              <a:buBlip>
                <a:blip r:embed="rId2"/>
              </a:buBlip>
            </a:pPr>
            <a:r>
              <a:rPr lang="it-IT" altLang="en-US" sz="1600" dirty="0">
                <a:solidFill>
                  <a:schemeClr val="tx1"/>
                </a:solidFill>
                <a:latin typeface="Century Gothic" panose="020B0502020202020204" pitchFamily="34" charset="0"/>
              </a:rPr>
              <a:t>Le studentesse dovevano pagare una tassa doppia a quella dei maschi per frequentare la scuola.</a:t>
            </a:r>
          </a:p>
          <a:p>
            <a:pPr algn="l">
              <a:lnSpc>
                <a:spcPct val="90000"/>
              </a:lnSpc>
              <a:buSzPct val="75000"/>
              <a:buFont typeface="Webdings" panose="05030102010509060703" pitchFamily="18" charset="2"/>
              <a:buBlip>
                <a:blip r:embed="rId2"/>
              </a:buBlip>
            </a:pPr>
            <a:r>
              <a:rPr lang="it-IT" altLang="en-US" sz="1600" dirty="0">
                <a:solidFill>
                  <a:schemeClr val="tx1"/>
                </a:solidFill>
                <a:latin typeface="Century Gothic" panose="020B0502020202020204" pitchFamily="34" charset="0"/>
              </a:rPr>
              <a:t>Negando alla donna qualsiasi capacità come educatrice, la riforma della scuola, operata da Gentile, produsse una vera e propria </a:t>
            </a:r>
            <a:r>
              <a:rPr lang="it-IT" altLang="en-US" sz="1600" dirty="0" err="1">
                <a:solidFill>
                  <a:schemeClr val="tx1"/>
                </a:solidFill>
                <a:latin typeface="Century Gothic" panose="020B0502020202020204" pitchFamily="34" charset="0"/>
              </a:rPr>
              <a:t>defeminilizzazione</a:t>
            </a:r>
            <a:r>
              <a:rPr lang="it-IT" altLang="en-US" sz="1600" dirty="0">
                <a:solidFill>
                  <a:schemeClr val="tx1"/>
                </a:solidFill>
                <a:latin typeface="Century Gothic" panose="020B0502020202020204" pitchFamily="34" charset="0"/>
              </a:rPr>
              <a:t> del corpo insegnante.</a:t>
            </a:r>
          </a:p>
          <a:p>
            <a:pPr algn="l">
              <a:lnSpc>
                <a:spcPct val="90000"/>
              </a:lnSpc>
              <a:buSzPct val="75000"/>
              <a:buFont typeface="Webdings" panose="05030102010509060703" pitchFamily="18" charset="2"/>
              <a:buBlip>
                <a:blip r:embed="rId2"/>
              </a:buBlip>
            </a:pPr>
            <a:r>
              <a:rPr lang="it-IT" altLang="en-US" sz="1600" dirty="0">
                <a:solidFill>
                  <a:schemeClr val="tx1"/>
                </a:solidFill>
                <a:latin typeface="Century Gothic" panose="020B0502020202020204" pitchFamily="34" charset="0"/>
              </a:rPr>
              <a:t>L'insegnamento di molte materie fu proibito alle donne: esse non poterono accedere ai concorsi pubblici per insegnare nei licei lettere, latino, greco, storia e filosofia o per insegnare italiano negli istituti tecnici.</a:t>
            </a:r>
          </a:p>
        </p:txBody>
      </p:sp>
      <p:pic>
        <p:nvPicPr>
          <p:cNvPr id="9220" name="Picture 4"/>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2760663" y="3914321"/>
            <a:ext cx="4037012" cy="2643188"/>
          </a:xfrm>
          <a:noFill/>
          <a:ln/>
          <a:extLst>
            <a:ext uri="{91240B29-F687-4f45-9708-019B960494DF}">
              <a14:hiddenLine xmlns:a14="http://schemas.microsoft.com/office/drawing/2010/main" w="9525" cap="flat" cmpd="sng">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xmlns:p14="http://schemas.microsoft.com/office/powerpoint/2010/main" spd="slow">
    <p:cover/>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 calcmode="lin" valueType="num">
                                      <p:cBhvr>
                                        <p:cTn id="7" dur="1000" fill="hold"/>
                                        <p:tgtEl>
                                          <p:spTgt spid="9218"/>
                                        </p:tgtEl>
                                        <p:attrNameLst>
                                          <p:attrName>ppt_w</p:attrName>
                                        </p:attrNameLst>
                                      </p:cBhvr>
                                      <p:tavLst>
                                        <p:tav tm="0">
                                          <p:val>
                                            <p:fltVal val="0"/>
                                          </p:val>
                                        </p:tav>
                                        <p:tav tm="100000">
                                          <p:val>
                                            <p:strVal val="#ppt_w"/>
                                          </p:val>
                                        </p:tav>
                                      </p:tavLst>
                                    </p:anim>
                                    <p:anim calcmode="lin" valueType="num">
                                      <p:cBhvr>
                                        <p:cTn id="8" dur="1000" fill="hold"/>
                                        <p:tgtEl>
                                          <p:spTgt spid="9218"/>
                                        </p:tgtEl>
                                        <p:attrNameLst>
                                          <p:attrName>ppt_h</p:attrName>
                                        </p:attrNameLst>
                                      </p:cBhvr>
                                      <p:tavLst>
                                        <p:tav tm="0">
                                          <p:val>
                                            <p:fltVal val="0"/>
                                          </p:val>
                                        </p:tav>
                                        <p:tav tm="100000">
                                          <p:val>
                                            <p:strVal val="#ppt_h"/>
                                          </p:val>
                                        </p:tav>
                                      </p:tavLst>
                                    </p:anim>
                                    <p:anim calcmode="lin" valueType="num">
                                      <p:cBhvr>
                                        <p:cTn id="9" dur="1000" fill="hold"/>
                                        <p:tgtEl>
                                          <p:spTgt spid="9218"/>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9218"/>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55" presetClass="entr" presetSubtype="0" fill="hold" grpId="0" nodeType="clickEffect">
                                  <p:stCondLst>
                                    <p:cond delay="0"/>
                                  </p:stCondLst>
                                  <p:childTnLst>
                                    <p:set>
                                      <p:cBhvr>
                                        <p:cTn id="14" dur="1" fill="hold">
                                          <p:stCondLst>
                                            <p:cond delay="0"/>
                                          </p:stCondLst>
                                        </p:cTn>
                                        <p:tgtEl>
                                          <p:spTgt spid="9219">
                                            <p:txEl>
                                              <p:pRg st="0" end="0"/>
                                            </p:txEl>
                                          </p:spTgt>
                                        </p:tgtEl>
                                        <p:attrNameLst>
                                          <p:attrName>style.visibility</p:attrName>
                                        </p:attrNameLst>
                                      </p:cBhvr>
                                      <p:to>
                                        <p:strVal val="visible"/>
                                      </p:to>
                                    </p:set>
                                    <p:anim calcmode="lin" valueType="num">
                                      <p:cBhvr>
                                        <p:cTn id="15" dur="1000" fill="hold"/>
                                        <p:tgtEl>
                                          <p:spTgt spid="9219">
                                            <p:txEl>
                                              <p:pRg st="0" end="0"/>
                                            </p:txEl>
                                          </p:spTgt>
                                        </p:tgtEl>
                                        <p:attrNameLst>
                                          <p:attrName>ppt_w</p:attrName>
                                        </p:attrNameLst>
                                      </p:cBhvr>
                                      <p:tavLst>
                                        <p:tav tm="0">
                                          <p:val>
                                            <p:strVal val="#ppt_w*0.70"/>
                                          </p:val>
                                        </p:tav>
                                        <p:tav tm="100000">
                                          <p:val>
                                            <p:strVal val="#ppt_w"/>
                                          </p:val>
                                        </p:tav>
                                      </p:tavLst>
                                    </p:anim>
                                    <p:anim calcmode="lin" valueType="num">
                                      <p:cBhvr>
                                        <p:cTn id="16" dur="1000" fill="hold"/>
                                        <p:tgtEl>
                                          <p:spTgt spid="9219">
                                            <p:txEl>
                                              <p:pRg st="0" end="0"/>
                                            </p:txEl>
                                          </p:spTgt>
                                        </p:tgtEl>
                                        <p:attrNameLst>
                                          <p:attrName>ppt_h</p:attrName>
                                        </p:attrNameLst>
                                      </p:cBhvr>
                                      <p:tavLst>
                                        <p:tav tm="0">
                                          <p:val>
                                            <p:strVal val="#ppt_h"/>
                                          </p:val>
                                        </p:tav>
                                        <p:tav tm="100000">
                                          <p:val>
                                            <p:strVal val="#ppt_h"/>
                                          </p:val>
                                        </p:tav>
                                      </p:tavLst>
                                    </p:anim>
                                    <p:animEffect transition="in" filter="fade">
                                      <p:cBhvr>
                                        <p:cTn id="17" dur="1000"/>
                                        <p:tgtEl>
                                          <p:spTgt spid="9219">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5" presetClass="entr" presetSubtype="0" fill="hold" grpId="0" nodeType="clickEffect">
                                  <p:stCondLst>
                                    <p:cond delay="0"/>
                                  </p:stCondLst>
                                  <p:childTnLst>
                                    <p:set>
                                      <p:cBhvr>
                                        <p:cTn id="21" dur="1" fill="hold">
                                          <p:stCondLst>
                                            <p:cond delay="0"/>
                                          </p:stCondLst>
                                        </p:cTn>
                                        <p:tgtEl>
                                          <p:spTgt spid="9219">
                                            <p:txEl>
                                              <p:pRg st="1" end="1"/>
                                            </p:txEl>
                                          </p:spTgt>
                                        </p:tgtEl>
                                        <p:attrNameLst>
                                          <p:attrName>style.visibility</p:attrName>
                                        </p:attrNameLst>
                                      </p:cBhvr>
                                      <p:to>
                                        <p:strVal val="visible"/>
                                      </p:to>
                                    </p:set>
                                    <p:anim calcmode="lin" valueType="num">
                                      <p:cBhvr>
                                        <p:cTn id="22" dur="1000" fill="hold"/>
                                        <p:tgtEl>
                                          <p:spTgt spid="9219">
                                            <p:txEl>
                                              <p:pRg st="1" end="1"/>
                                            </p:txEl>
                                          </p:spTgt>
                                        </p:tgtEl>
                                        <p:attrNameLst>
                                          <p:attrName>ppt_w</p:attrName>
                                        </p:attrNameLst>
                                      </p:cBhvr>
                                      <p:tavLst>
                                        <p:tav tm="0">
                                          <p:val>
                                            <p:strVal val="#ppt_w*0.70"/>
                                          </p:val>
                                        </p:tav>
                                        <p:tav tm="100000">
                                          <p:val>
                                            <p:strVal val="#ppt_w"/>
                                          </p:val>
                                        </p:tav>
                                      </p:tavLst>
                                    </p:anim>
                                    <p:anim calcmode="lin" valueType="num">
                                      <p:cBhvr>
                                        <p:cTn id="23" dur="1000" fill="hold"/>
                                        <p:tgtEl>
                                          <p:spTgt spid="9219">
                                            <p:txEl>
                                              <p:pRg st="1" end="1"/>
                                            </p:txEl>
                                          </p:spTgt>
                                        </p:tgtEl>
                                        <p:attrNameLst>
                                          <p:attrName>ppt_h</p:attrName>
                                        </p:attrNameLst>
                                      </p:cBhvr>
                                      <p:tavLst>
                                        <p:tav tm="0">
                                          <p:val>
                                            <p:strVal val="#ppt_h"/>
                                          </p:val>
                                        </p:tav>
                                        <p:tav tm="100000">
                                          <p:val>
                                            <p:strVal val="#ppt_h"/>
                                          </p:val>
                                        </p:tav>
                                      </p:tavLst>
                                    </p:anim>
                                    <p:animEffect transition="in" filter="fade">
                                      <p:cBhvr>
                                        <p:cTn id="24" dur="1000"/>
                                        <p:tgtEl>
                                          <p:spTgt spid="9219">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55" presetClass="entr" presetSubtype="0" fill="hold" grpId="0" nodeType="clickEffect">
                                  <p:stCondLst>
                                    <p:cond delay="0"/>
                                  </p:stCondLst>
                                  <p:childTnLst>
                                    <p:set>
                                      <p:cBhvr>
                                        <p:cTn id="28" dur="1" fill="hold">
                                          <p:stCondLst>
                                            <p:cond delay="0"/>
                                          </p:stCondLst>
                                        </p:cTn>
                                        <p:tgtEl>
                                          <p:spTgt spid="9219">
                                            <p:txEl>
                                              <p:pRg st="2" end="2"/>
                                            </p:txEl>
                                          </p:spTgt>
                                        </p:tgtEl>
                                        <p:attrNameLst>
                                          <p:attrName>style.visibility</p:attrName>
                                        </p:attrNameLst>
                                      </p:cBhvr>
                                      <p:to>
                                        <p:strVal val="visible"/>
                                      </p:to>
                                    </p:set>
                                    <p:anim calcmode="lin" valueType="num">
                                      <p:cBhvr>
                                        <p:cTn id="29" dur="1000" fill="hold"/>
                                        <p:tgtEl>
                                          <p:spTgt spid="9219">
                                            <p:txEl>
                                              <p:pRg st="2" end="2"/>
                                            </p:txEl>
                                          </p:spTgt>
                                        </p:tgtEl>
                                        <p:attrNameLst>
                                          <p:attrName>ppt_w</p:attrName>
                                        </p:attrNameLst>
                                      </p:cBhvr>
                                      <p:tavLst>
                                        <p:tav tm="0">
                                          <p:val>
                                            <p:strVal val="#ppt_w*0.70"/>
                                          </p:val>
                                        </p:tav>
                                        <p:tav tm="100000">
                                          <p:val>
                                            <p:strVal val="#ppt_w"/>
                                          </p:val>
                                        </p:tav>
                                      </p:tavLst>
                                    </p:anim>
                                    <p:anim calcmode="lin" valueType="num">
                                      <p:cBhvr>
                                        <p:cTn id="30" dur="1000" fill="hold"/>
                                        <p:tgtEl>
                                          <p:spTgt spid="9219">
                                            <p:txEl>
                                              <p:pRg st="2" end="2"/>
                                            </p:txEl>
                                          </p:spTgt>
                                        </p:tgtEl>
                                        <p:attrNameLst>
                                          <p:attrName>ppt_h</p:attrName>
                                        </p:attrNameLst>
                                      </p:cBhvr>
                                      <p:tavLst>
                                        <p:tav tm="0">
                                          <p:val>
                                            <p:strVal val="#ppt_h"/>
                                          </p:val>
                                        </p:tav>
                                        <p:tav tm="100000">
                                          <p:val>
                                            <p:strVal val="#ppt_h"/>
                                          </p:val>
                                        </p:tav>
                                      </p:tavLst>
                                    </p:anim>
                                    <p:animEffect transition="in" filter="fade">
                                      <p:cBhvr>
                                        <p:cTn id="31" dur="1000"/>
                                        <p:tgtEl>
                                          <p:spTgt spid="9219">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55" presetClass="entr" presetSubtype="0" fill="hold" grpId="0" nodeType="clickEffect">
                                  <p:stCondLst>
                                    <p:cond delay="0"/>
                                  </p:stCondLst>
                                  <p:childTnLst>
                                    <p:set>
                                      <p:cBhvr>
                                        <p:cTn id="35" dur="1" fill="hold">
                                          <p:stCondLst>
                                            <p:cond delay="0"/>
                                          </p:stCondLst>
                                        </p:cTn>
                                        <p:tgtEl>
                                          <p:spTgt spid="9219">
                                            <p:txEl>
                                              <p:pRg st="3" end="3"/>
                                            </p:txEl>
                                          </p:spTgt>
                                        </p:tgtEl>
                                        <p:attrNameLst>
                                          <p:attrName>style.visibility</p:attrName>
                                        </p:attrNameLst>
                                      </p:cBhvr>
                                      <p:to>
                                        <p:strVal val="visible"/>
                                      </p:to>
                                    </p:set>
                                    <p:anim calcmode="lin" valueType="num">
                                      <p:cBhvr>
                                        <p:cTn id="36" dur="1000" fill="hold"/>
                                        <p:tgtEl>
                                          <p:spTgt spid="9219">
                                            <p:txEl>
                                              <p:pRg st="3" end="3"/>
                                            </p:txEl>
                                          </p:spTgt>
                                        </p:tgtEl>
                                        <p:attrNameLst>
                                          <p:attrName>ppt_w</p:attrName>
                                        </p:attrNameLst>
                                      </p:cBhvr>
                                      <p:tavLst>
                                        <p:tav tm="0">
                                          <p:val>
                                            <p:strVal val="#ppt_w*0.70"/>
                                          </p:val>
                                        </p:tav>
                                        <p:tav tm="100000">
                                          <p:val>
                                            <p:strVal val="#ppt_w"/>
                                          </p:val>
                                        </p:tav>
                                      </p:tavLst>
                                    </p:anim>
                                    <p:anim calcmode="lin" valueType="num">
                                      <p:cBhvr>
                                        <p:cTn id="37" dur="1000" fill="hold"/>
                                        <p:tgtEl>
                                          <p:spTgt spid="9219">
                                            <p:txEl>
                                              <p:pRg st="3" end="3"/>
                                            </p:txEl>
                                          </p:spTgt>
                                        </p:tgtEl>
                                        <p:attrNameLst>
                                          <p:attrName>ppt_h</p:attrName>
                                        </p:attrNameLst>
                                      </p:cBhvr>
                                      <p:tavLst>
                                        <p:tav tm="0">
                                          <p:val>
                                            <p:strVal val="#ppt_h"/>
                                          </p:val>
                                        </p:tav>
                                        <p:tav tm="100000">
                                          <p:val>
                                            <p:strVal val="#ppt_h"/>
                                          </p:val>
                                        </p:tav>
                                      </p:tavLst>
                                    </p:anim>
                                    <p:animEffect transition="in" filter="fade">
                                      <p:cBhvr>
                                        <p:cTn id="38" dur="1000"/>
                                        <p:tgtEl>
                                          <p:spTgt spid="9219">
                                            <p:txEl>
                                              <p:pRg st="3" end="3"/>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nodeType="clickEffect">
                                  <p:stCondLst>
                                    <p:cond delay="0"/>
                                  </p:stCondLst>
                                  <p:childTnLst>
                                    <p:set>
                                      <p:cBhvr>
                                        <p:cTn id="42" dur="1" fill="hold">
                                          <p:stCondLst>
                                            <p:cond delay="0"/>
                                          </p:stCondLst>
                                        </p:cTn>
                                        <p:tgtEl>
                                          <p:spTgt spid="9220"/>
                                        </p:tgtEl>
                                        <p:attrNameLst>
                                          <p:attrName>style.visibility</p:attrName>
                                        </p:attrNameLst>
                                      </p:cBhvr>
                                      <p:to>
                                        <p:strVal val="visible"/>
                                      </p:to>
                                    </p:set>
                                    <p:animEffect transition="in" filter="wipe(down)">
                                      <p:cBhvr>
                                        <p:cTn id="43" dur="580">
                                          <p:stCondLst>
                                            <p:cond delay="0"/>
                                          </p:stCondLst>
                                        </p:cTn>
                                        <p:tgtEl>
                                          <p:spTgt spid="9220"/>
                                        </p:tgtEl>
                                      </p:cBhvr>
                                    </p:animEffect>
                                    <p:anim calcmode="lin" valueType="num">
                                      <p:cBhvr>
                                        <p:cTn id="44" dur="1822" tmFilter="0,0; 0.14,0.36; 0.43,0.73; 0.71,0.91; 1.0,1.0">
                                          <p:stCondLst>
                                            <p:cond delay="0"/>
                                          </p:stCondLst>
                                        </p:cTn>
                                        <p:tgtEl>
                                          <p:spTgt spid="9220"/>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9220"/>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9220"/>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9220"/>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9220"/>
                                        </p:tgtEl>
                                        <p:attrNameLst>
                                          <p:attrName>ppt_y</p:attrName>
                                        </p:attrNameLst>
                                      </p:cBhvr>
                                      <p:tavLst>
                                        <p:tav tm="0" fmla="#ppt_y-sin(pi*$)/81">
                                          <p:val>
                                            <p:fltVal val="0"/>
                                          </p:val>
                                        </p:tav>
                                        <p:tav tm="100000">
                                          <p:val>
                                            <p:fltVal val="1"/>
                                          </p:val>
                                        </p:tav>
                                      </p:tavLst>
                                    </p:anim>
                                    <p:animScale>
                                      <p:cBhvr>
                                        <p:cTn id="49" dur="26">
                                          <p:stCondLst>
                                            <p:cond delay="650"/>
                                          </p:stCondLst>
                                        </p:cTn>
                                        <p:tgtEl>
                                          <p:spTgt spid="9220"/>
                                        </p:tgtEl>
                                      </p:cBhvr>
                                      <p:to x="100000" y="60000"/>
                                    </p:animScale>
                                    <p:animScale>
                                      <p:cBhvr>
                                        <p:cTn id="50" dur="166" decel="50000">
                                          <p:stCondLst>
                                            <p:cond delay="676"/>
                                          </p:stCondLst>
                                        </p:cTn>
                                        <p:tgtEl>
                                          <p:spTgt spid="9220"/>
                                        </p:tgtEl>
                                      </p:cBhvr>
                                      <p:to x="100000" y="100000"/>
                                    </p:animScale>
                                    <p:animScale>
                                      <p:cBhvr>
                                        <p:cTn id="51" dur="26">
                                          <p:stCondLst>
                                            <p:cond delay="1312"/>
                                          </p:stCondLst>
                                        </p:cTn>
                                        <p:tgtEl>
                                          <p:spTgt spid="9220"/>
                                        </p:tgtEl>
                                      </p:cBhvr>
                                      <p:to x="100000" y="80000"/>
                                    </p:animScale>
                                    <p:animScale>
                                      <p:cBhvr>
                                        <p:cTn id="52" dur="166" decel="50000">
                                          <p:stCondLst>
                                            <p:cond delay="1338"/>
                                          </p:stCondLst>
                                        </p:cTn>
                                        <p:tgtEl>
                                          <p:spTgt spid="9220"/>
                                        </p:tgtEl>
                                      </p:cBhvr>
                                      <p:to x="100000" y="100000"/>
                                    </p:animScale>
                                    <p:animScale>
                                      <p:cBhvr>
                                        <p:cTn id="53" dur="26">
                                          <p:stCondLst>
                                            <p:cond delay="1642"/>
                                          </p:stCondLst>
                                        </p:cTn>
                                        <p:tgtEl>
                                          <p:spTgt spid="9220"/>
                                        </p:tgtEl>
                                      </p:cBhvr>
                                      <p:to x="100000" y="90000"/>
                                    </p:animScale>
                                    <p:animScale>
                                      <p:cBhvr>
                                        <p:cTn id="54" dur="166" decel="50000">
                                          <p:stCondLst>
                                            <p:cond delay="1668"/>
                                          </p:stCondLst>
                                        </p:cTn>
                                        <p:tgtEl>
                                          <p:spTgt spid="9220"/>
                                        </p:tgtEl>
                                      </p:cBhvr>
                                      <p:to x="100000" y="100000"/>
                                    </p:animScale>
                                    <p:animScale>
                                      <p:cBhvr>
                                        <p:cTn id="55" dur="26">
                                          <p:stCondLst>
                                            <p:cond delay="1808"/>
                                          </p:stCondLst>
                                        </p:cTn>
                                        <p:tgtEl>
                                          <p:spTgt spid="9220"/>
                                        </p:tgtEl>
                                      </p:cBhvr>
                                      <p:to x="100000" y="95000"/>
                                    </p:animScale>
                                    <p:animScale>
                                      <p:cBhvr>
                                        <p:cTn id="56" dur="166" decel="50000">
                                          <p:stCondLst>
                                            <p:cond delay="1834"/>
                                          </p:stCondLst>
                                        </p:cTn>
                                        <p:tgtEl>
                                          <p:spTgt spid="922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9219"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algn="ctr"/>
            <a:r>
              <a:rPr lang="it-IT" altLang="en-US" sz="4000" b="0" dirty="0">
                <a:solidFill>
                  <a:srgbClr val="550396"/>
                </a:solidFill>
                <a:latin typeface="Footlight MT Light" panose="0204060206030A020304" pitchFamily="18" charset="0"/>
              </a:rPr>
              <a:t>Lavoro</a:t>
            </a:r>
          </a:p>
        </p:txBody>
      </p:sp>
      <p:sp>
        <p:nvSpPr>
          <p:cNvPr id="10243" name="Rectangle 3"/>
          <p:cNvSpPr>
            <a:spLocks noGrp="1" noChangeArrowheads="1"/>
          </p:cNvSpPr>
          <p:nvPr>
            <p:ph type="body" idx="1"/>
          </p:nvPr>
        </p:nvSpPr>
        <p:spPr>
          <a:xfrm>
            <a:off x="539750" y="1238250"/>
            <a:ext cx="8228013" cy="5362575"/>
          </a:xfrm>
        </p:spPr>
        <p:txBody>
          <a:bodyPr/>
          <a:lstStyle/>
          <a:p>
            <a:pPr algn="l">
              <a:buSzPct val="75000"/>
              <a:buFont typeface="Webdings" panose="05030102010509060703" pitchFamily="18" charset="2"/>
              <a:buBlip>
                <a:blip r:embed="rId2"/>
              </a:buBlip>
            </a:pPr>
            <a:r>
              <a:rPr lang="it-IT" altLang="en-US" sz="1800" dirty="0">
                <a:solidFill>
                  <a:schemeClr val="tx1"/>
                </a:solidFill>
                <a:latin typeface="Century Gothic" panose="020B0502020202020204" pitchFamily="34" charset="0"/>
              </a:rPr>
              <a:t>Per il fascismo le Italiane erano “importanti” in quanto mogli e madri esemplari, angeli del focolare, madri di pionieri e di soldati, milizia civile al servizio dello Stato. </a:t>
            </a:r>
          </a:p>
          <a:p>
            <a:pPr algn="l">
              <a:buSzPct val="75000"/>
              <a:buFont typeface="Webdings" panose="05030102010509060703" pitchFamily="18" charset="2"/>
              <a:buBlip>
                <a:blip r:embed="rId2"/>
              </a:buBlip>
            </a:pPr>
            <a:r>
              <a:rPr lang="it-IT" altLang="en-US" sz="1800" dirty="0">
                <a:solidFill>
                  <a:schemeClr val="tx1"/>
                </a:solidFill>
                <a:latin typeface="Century Gothic" panose="020B0502020202020204" pitchFamily="34" charset="0"/>
              </a:rPr>
              <a:t>A disincentivare l’occupazione femminile intervennero numerosi provvedimenti legislativi. I salari femminili vennero abbassati dal sindacato fascista alla metà dei corrispondenti maschili. La loro caduta fu forte nell’industria tessile che raggruppava la maggioranza della manodopera femminile. </a:t>
            </a:r>
          </a:p>
          <a:p>
            <a:pPr algn="l">
              <a:buSzPct val="75000"/>
              <a:buFont typeface="Webdings" panose="05030102010509060703" pitchFamily="18" charset="2"/>
              <a:buBlip>
                <a:blip r:embed="rId2"/>
              </a:buBlip>
            </a:pPr>
            <a:r>
              <a:rPr lang="it-IT" altLang="en-US" sz="1800" dirty="0">
                <a:solidFill>
                  <a:schemeClr val="tx1"/>
                </a:solidFill>
                <a:latin typeface="Century Gothic" panose="020B0502020202020204" pitchFamily="34" charset="0"/>
              </a:rPr>
              <a:t>Le amministrazioni pubbliche esclusero le donne dai bandi di concorso per nomine e impieghi. </a:t>
            </a:r>
          </a:p>
          <a:p>
            <a:pPr algn="l">
              <a:buSzPct val="75000"/>
              <a:buFont typeface="Webdings" panose="05030102010509060703" pitchFamily="18" charset="2"/>
              <a:buBlip>
                <a:blip r:embed="rId2"/>
              </a:buBlip>
            </a:pPr>
            <a:r>
              <a:rPr lang="it-IT" altLang="en-US" sz="1800" dirty="0">
                <a:solidFill>
                  <a:schemeClr val="tx1"/>
                </a:solidFill>
                <a:latin typeface="Century Gothic" panose="020B0502020202020204" pitchFamily="34" charset="0"/>
              </a:rPr>
              <a:t>Venne varata la legge che ammetteva negli uffici pubblici e privati l’impiego di un massimo del 10% di donne.</a:t>
            </a:r>
          </a:p>
          <a:p>
            <a:pPr algn="l">
              <a:buSzPct val="75000"/>
              <a:buFont typeface="Webdings" panose="05030102010509060703" pitchFamily="18" charset="2"/>
              <a:buBlip>
                <a:blip r:embed="rId2"/>
              </a:buBlip>
            </a:pPr>
            <a:endParaRPr lang="it-IT" altLang="en-US" sz="1600" dirty="0">
              <a:solidFill>
                <a:schemeClr val="tx1"/>
              </a:solidFill>
              <a:latin typeface="Century Gothic" panose="020B0502020202020204" pitchFamily="34" charset="0"/>
            </a:endParaRPr>
          </a:p>
        </p:txBody>
      </p:sp>
    </p:spTree>
  </p:cSld>
  <p:clrMapOvr>
    <a:masterClrMapping/>
  </p:clrMapOvr>
  <p:transition xmlns:p14="http://schemas.microsoft.com/office/powerpoint/2010/main" spd="slow">
    <p:wip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0242"/>
                                        </p:tgtEl>
                                        <p:attrNameLst>
                                          <p:attrName>style.visibility</p:attrName>
                                        </p:attrNameLst>
                                      </p:cBhvr>
                                      <p:to>
                                        <p:strVal val="visible"/>
                                      </p:to>
                                    </p:set>
                                    <p:anim calcmode="lin" valueType="num">
                                      <p:cBhvr>
                                        <p:cTn id="7" dur="500" fill="hold"/>
                                        <p:tgtEl>
                                          <p:spTgt spid="10242"/>
                                        </p:tgtEl>
                                        <p:attrNameLst>
                                          <p:attrName>ppt_w</p:attrName>
                                        </p:attrNameLst>
                                      </p:cBhvr>
                                      <p:tavLst>
                                        <p:tav tm="0">
                                          <p:val>
                                            <p:fltVal val="0"/>
                                          </p:val>
                                        </p:tav>
                                        <p:tav tm="100000">
                                          <p:val>
                                            <p:strVal val="#ppt_w"/>
                                          </p:val>
                                        </p:tav>
                                      </p:tavLst>
                                    </p:anim>
                                    <p:anim calcmode="lin" valueType="num">
                                      <p:cBhvr>
                                        <p:cTn id="8" dur="500" fill="hold"/>
                                        <p:tgtEl>
                                          <p:spTgt spid="10242"/>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5" presetClass="entr" presetSubtype="0" fill="hold" grpId="0" nodeType="clickEffect">
                                  <p:stCondLst>
                                    <p:cond delay="0"/>
                                  </p:stCondLst>
                                  <p:childTnLst>
                                    <p:set>
                                      <p:cBhvr>
                                        <p:cTn id="12" dur="1" fill="hold">
                                          <p:stCondLst>
                                            <p:cond delay="0"/>
                                          </p:stCondLst>
                                        </p:cTn>
                                        <p:tgtEl>
                                          <p:spTgt spid="10243">
                                            <p:txEl>
                                              <p:pRg st="0" end="0"/>
                                            </p:txEl>
                                          </p:spTgt>
                                        </p:tgtEl>
                                        <p:attrNameLst>
                                          <p:attrName>style.visibility</p:attrName>
                                        </p:attrNameLst>
                                      </p:cBhvr>
                                      <p:to>
                                        <p:strVal val="visible"/>
                                      </p:to>
                                    </p:set>
                                    <p:anim calcmode="lin" valueType="num">
                                      <p:cBhvr>
                                        <p:cTn id="13" dur="500" decel="50000" fill="hold">
                                          <p:stCondLst>
                                            <p:cond delay="0"/>
                                          </p:stCondLst>
                                        </p:cTn>
                                        <p:tgtEl>
                                          <p:spTgt spid="10243">
                                            <p:txEl>
                                              <p:pRg st="0" end="0"/>
                                            </p:txEl>
                                          </p:spTgt>
                                        </p:tgtEl>
                                        <p:attrNameLst>
                                          <p:attrName>style.rotation</p:attrName>
                                        </p:attrNameLst>
                                      </p:cBhvr>
                                      <p:tavLst>
                                        <p:tav tm="0">
                                          <p:val>
                                            <p:fltVal val="-90"/>
                                          </p:val>
                                        </p:tav>
                                        <p:tav tm="100000">
                                          <p:val>
                                            <p:fltVal val="0"/>
                                          </p:val>
                                        </p:tav>
                                      </p:tavLst>
                                    </p:anim>
                                    <p:anim calcmode="lin" valueType="num">
                                      <p:cBhvr>
                                        <p:cTn id="14" dur="500" decel="50000" fill="hold">
                                          <p:stCondLst>
                                            <p:cond delay="0"/>
                                          </p:stCondLst>
                                        </p:cTn>
                                        <p:tgtEl>
                                          <p:spTgt spid="10243">
                                            <p:txEl>
                                              <p:pRg st="0" end="0"/>
                                            </p:txEl>
                                          </p:spTgt>
                                        </p:tgtEl>
                                        <p:attrNameLst>
                                          <p:attrName>ppt_w</p:attrName>
                                        </p:attrNameLst>
                                      </p:cBhvr>
                                      <p:tavLst>
                                        <p:tav tm="0">
                                          <p:val>
                                            <p:strVal val="#ppt_w"/>
                                          </p:val>
                                        </p:tav>
                                        <p:tav tm="100000">
                                          <p:val>
                                            <p:strVal val="#ppt_w*.05"/>
                                          </p:val>
                                        </p:tav>
                                      </p:tavLst>
                                    </p:anim>
                                    <p:anim calcmode="lin" valueType="num">
                                      <p:cBhvr>
                                        <p:cTn id="15" dur="500" accel="50000" fill="hold">
                                          <p:stCondLst>
                                            <p:cond delay="500"/>
                                          </p:stCondLst>
                                        </p:cTn>
                                        <p:tgtEl>
                                          <p:spTgt spid="10243">
                                            <p:txEl>
                                              <p:pRg st="0" end="0"/>
                                            </p:txEl>
                                          </p:spTgt>
                                        </p:tgtEl>
                                        <p:attrNameLst>
                                          <p:attrName>ppt_w</p:attrName>
                                        </p:attrNameLst>
                                      </p:cBhvr>
                                      <p:tavLst>
                                        <p:tav tm="0">
                                          <p:val>
                                            <p:strVal val="#ppt_w*.05"/>
                                          </p:val>
                                        </p:tav>
                                        <p:tav tm="100000">
                                          <p:val>
                                            <p:strVal val="#ppt_w"/>
                                          </p:val>
                                        </p:tav>
                                      </p:tavLst>
                                    </p:anim>
                                    <p:anim calcmode="lin" valueType="num">
                                      <p:cBhvr>
                                        <p:cTn id="16" dur="1000" fill="hold"/>
                                        <p:tgtEl>
                                          <p:spTgt spid="10243">
                                            <p:txEl>
                                              <p:pRg st="0" end="0"/>
                                            </p:txEl>
                                          </p:spTgt>
                                        </p:tgtEl>
                                        <p:attrNameLst>
                                          <p:attrName>ppt_h</p:attrName>
                                        </p:attrNameLst>
                                      </p:cBhvr>
                                      <p:tavLst>
                                        <p:tav tm="0">
                                          <p:val>
                                            <p:strVal val="#ppt_h"/>
                                          </p:val>
                                        </p:tav>
                                        <p:tav tm="100000">
                                          <p:val>
                                            <p:strVal val="#ppt_h"/>
                                          </p:val>
                                        </p:tav>
                                      </p:tavLst>
                                    </p:anim>
                                    <p:anim calcmode="lin" valueType="num">
                                      <p:cBhvr>
                                        <p:cTn id="17" dur="500" decel="50000" fill="hold">
                                          <p:stCondLst>
                                            <p:cond delay="0"/>
                                          </p:stCondLst>
                                        </p:cTn>
                                        <p:tgtEl>
                                          <p:spTgt spid="10243">
                                            <p:txEl>
                                              <p:pRg st="0" end="0"/>
                                            </p:txEl>
                                          </p:spTgt>
                                        </p:tgtEl>
                                        <p:attrNameLst>
                                          <p:attrName>ppt_x</p:attrName>
                                        </p:attrNameLst>
                                      </p:cBhvr>
                                      <p:tavLst>
                                        <p:tav tm="0">
                                          <p:val>
                                            <p:strVal val="#ppt_x+.4"/>
                                          </p:val>
                                        </p:tav>
                                        <p:tav tm="100000">
                                          <p:val>
                                            <p:strVal val="#ppt_x"/>
                                          </p:val>
                                        </p:tav>
                                      </p:tavLst>
                                    </p:anim>
                                    <p:anim calcmode="lin" valueType="num">
                                      <p:cBhvr>
                                        <p:cTn id="18" dur="500" decel="50000" fill="hold">
                                          <p:stCondLst>
                                            <p:cond delay="0"/>
                                          </p:stCondLst>
                                        </p:cTn>
                                        <p:tgtEl>
                                          <p:spTgt spid="10243">
                                            <p:txEl>
                                              <p:pRg st="0" end="0"/>
                                            </p:txEl>
                                          </p:spTgt>
                                        </p:tgtEl>
                                        <p:attrNameLst>
                                          <p:attrName>ppt_y</p:attrName>
                                        </p:attrNameLst>
                                      </p:cBhvr>
                                      <p:tavLst>
                                        <p:tav tm="0">
                                          <p:val>
                                            <p:strVal val="#ppt_y-.2"/>
                                          </p:val>
                                        </p:tav>
                                        <p:tav tm="100000">
                                          <p:val>
                                            <p:strVal val="#ppt_y+.1"/>
                                          </p:val>
                                        </p:tav>
                                      </p:tavLst>
                                    </p:anim>
                                    <p:anim calcmode="lin" valueType="num">
                                      <p:cBhvr>
                                        <p:cTn id="19" dur="500" accel="50000" fill="hold">
                                          <p:stCondLst>
                                            <p:cond delay="500"/>
                                          </p:stCondLst>
                                        </p:cTn>
                                        <p:tgtEl>
                                          <p:spTgt spid="10243">
                                            <p:txEl>
                                              <p:pRg st="0" end="0"/>
                                            </p:txEl>
                                          </p:spTgt>
                                        </p:tgtEl>
                                        <p:attrNameLst>
                                          <p:attrName>ppt_y</p:attrName>
                                        </p:attrNameLst>
                                      </p:cBhvr>
                                      <p:tavLst>
                                        <p:tav tm="0">
                                          <p:val>
                                            <p:strVal val="#ppt_y+.1"/>
                                          </p:val>
                                        </p:tav>
                                        <p:tav tm="100000">
                                          <p:val>
                                            <p:strVal val="#ppt_y"/>
                                          </p:val>
                                        </p:tav>
                                      </p:tavLst>
                                    </p:anim>
                                    <p:animEffect transition="in" filter="fade">
                                      <p:cBhvr>
                                        <p:cTn id="20" dur="1000" decel="50000">
                                          <p:stCondLst>
                                            <p:cond delay="0"/>
                                          </p:stCondLst>
                                        </p:cTn>
                                        <p:tgtEl>
                                          <p:spTgt spid="10243">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5" presetClass="entr" presetSubtype="0" fill="hold" grpId="0" nodeType="clickEffect">
                                  <p:stCondLst>
                                    <p:cond delay="0"/>
                                  </p:stCondLst>
                                  <p:childTnLst>
                                    <p:set>
                                      <p:cBhvr>
                                        <p:cTn id="24" dur="1" fill="hold">
                                          <p:stCondLst>
                                            <p:cond delay="0"/>
                                          </p:stCondLst>
                                        </p:cTn>
                                        <p:tgtEl>
                                          <p:spTgt spid="10243">
                                            <p:txEl>
                                              <p:pRg st="1" end="1"/>
                                            </p:txEl>
                                          </p:spTgt>
                                        </p:tgtEl>
                                        <p:attrNameLst>
                                          <p:attrName>style.visibility</p:attrName>
                                        </p:attrNameLst>
                                      </p:cBhvr>
                                      <p:to>
                                        <p:strVal val="visible"/>
                                      </p:to>
                                    </p:set>
                                    <p:anim calcmode="lin" valueType="num">
                                      <p:cBhvr>
                                        <p:cTn id="25" dur="500" decel="50000" fill="hold">
                                          <p:stCondLst>
                                            <p:cond delay="0"/>
                                          </p:stCondLst>
                                        </p:cTn>
                                        <p:tgtEl>
                                          <p:spTgt spid="10243">
                                            <p:txEl>
                                              <p:pRg st="1" end="1"/>
                                            </p:txEl>
                                          </p:spTgt>
                                        </p:tgtEl>
                                        <p:attrNameLst>
                                          <p:attrName>style.rotation</p:attrName>
                                        </p:attrNameLst>
                                      </p:cBhvr>
                                      <p:tavLst>
                                        <p:tav tm="0">
                                          <p:val>
                                            <p:fltVal val="-90"/>
                                          </p:val>
                                        </p:tav>
                                        <p:tav tm="100000">
                                          <p:val>
                                            <p:fltVal val="0"/>
                                          </p:val>
                                        </p:tav>
                                      </p:tavLst>
                                    </p:anim>
                                    <p:anim calcmode="lin" valueType="num">
                                      <p:cBhvr>
                                        <p:cTn id="26" dur="500" decel="50000" fill="hold">
                                          <p:stCondLst>
                                            <p:cond delay="0"/>
                                          </p:stCondLst>
                                        </p:cTn>
                                        <p:tgtEl>
                                          <p:spTgt spid="10243">
                                            <p:txEl>
                                              <p:pRg st="1" end="1"/>
                                            </p:txEl>
                                          </p:spTgt>
                                        </p:tgtEl>
                                        <p:attrNameLst>
                                          <p:attrName>ppt_w</p:attrName>
                                        </p:attrNameLst>
                                      </p:cBhvr>
                                      <p:tavLst>
                                        <p:tav tm="0">
                                          <p:val>
                                            <p:strVal val="#ppt_w"/>
                                          </p:val>
                                        </p:tav>
                                        <p:tav tm="100000">
                                          <p:val>
                                            <p:strVal val="#ppt_w*.05"/>
                                          </p:val>
                                        </p:tav>
                                      </p:tavLst>
                                    </p:anim>
                                    <p:anim calcmode="lin" valueType="num">
                                      <p:cBhvr>
                                        <p:cTn id="27" dur="500" accel="50000" fill="hold">
                                          <p:stCondLst>
                                            <p:cond delay="500"/>
                                          </p:stCondLst>
                                        </p:cTn>
                                        <p:tgtEl>
                                          <p:spTgt spid="10243">
                                            <p:txEl>
                                              <p:pRg st="1" end="1"/>
                                            </p:txEl>
                                          </p:spTgt>
                                        </p:tgtEl>
                                        <p:attrNameLst>
                                          <p:attrName>ppt_w</p:attrName>
                                        </p:attrNameLst>
                                      </p:cBhvr>
                                      <p:tavLst>
                                        <p:tav tm="0">
                                          <p:val>
                                            <p:strVal val="#ppt_w*.05"/>
                                          </p:val>
                                        </p:tav>
                                        <p:tav tm="100000">
                                          <p:val>
                                            <p:strVal val="#ppt_w"/>
                                          </p:val>
                                        </p:tav>
                                      </p:tavLst>
                                    </p:anim>
                                    <p:anim calcmode="lin" valueType="num">
                                      <p:cBhvr>
                                        <p:cTn id="28" dur="1000" fill="hold"/>
                                        <p:tgtEl>
                                          <p:spTgt spid="10243">
                                            <p:txEl>
                                              <p:pRg st="1" end="1"/>
                                            </p:txEl>
                                          </p:spTgt>
                                        </p:tgtEl>
                                        <p:attrNameLst>
                                          <p:attrName>ppt_h</p:attrName>
                                        </p:attrNameLst>
                                      </p:cBhvr>
                                      <p:tavLst>
                                        <p:tav tm="0">
                                          <p:val>
                                            <p:strVal val="#ppt_h"/>
                                          </p:val>
                                        </p:tav>
                                        <p:tav tm="100000">
                                          <p:val>
                                            <p:strVal val="#ppt_h"/>
                                          </p:val>
                                        </p:tav>
                                      </p:tavLst>
                                    </p:anim>
                                    <p:anim calcmode="lin" valueType="num">
                                      <p:cBhvr>
                                        <p:cTn id="29" dur="500" decel="50000" fill="hold">
                                          <p:stCondLst>
                                            <p:cond delay="0"/>
                                          </p:stCondLst>
                                        </p:cTn>
                                        <p:tgtEl>
                                          <p:spTgt spid="10243">
                                            <p:txEl>
                                              <p:pRg st="1" end="1"/>
                                            </p:txEl>
                                          </p:spTgt>
                                        </p:tgtEl>
                                        <p:attrNameLst>
                                          <p:attrName>ppt_x</p:attrName>
                                        </p:attrNameLst>
                                      </p:cBhvr>
                                      <p:tavLst>
                                        <p:tav tm="0">
                                          <p:val>
                                            <p:strVal val="#ppt_x+.4"/>
                                          </p:val>
                                        </p:tav>
                                        <p:tav tm="100000">
                                          <p:val>
                                            <p:strVal val="#ppt_x"/>
                                          </p:val>
                                        </p:tav>
                                      </p:tavLst>
                                    </p:anim>
                                    <p:anim calcmode="lin" valueType="num">
                                      <p:cBhvr>
                                        <p:cTn id="30" dur="500" decel="50000" fill="hold">
                                          <p:stCondLst>
                                            <p:cond delay="0"/>
                                          </p:stCondLst>
                                        </p:cTn>
                                        <p:tgtEl>
                                          <p:spTgt spid="10243">
                                            <p:txEl>
                                              <p:pRg st="1" end="1"/>
                                            </p:txEl>
                                          </p:spTgt>
                                        </p:tgtEl>
                                        <p:attrNameLst>
                                          <p:attrName>ppt_y</p:attrName>
                                        </p:attrNameLst>
                                      </p:cBhvr>
                                      <p:tavLst>
                                        <p:tav tm="0">
                                          <p:val>
                                            <p:strVal val="#ppt_y-.2"/>
                                          </p:val>
                                        </p:tav>
                                        <p:tav tm="100000">
                                          <p:val>
                                            <p:strVal val="#ppt_y+.1"/>
                                          </p:val>
                                        </p:tav>
                                      </p:tavLst>
                                    </p:anim>
                                    <p:anim calcmode="lin" valueType="num">
                                      <p:cBhvr>
                                        <p:cTn id="31" dur="500" accel="50000" fill="hold">
                                          <p:stCondLst>
                                            <p:cond delay="500"/>
                                          </p:stCondLst>
                                        </p:cTn>
                                        <p:tgtEl>
                                          <p:spTgt spid="10243">
                                            <p:txEl>
                                              <p:pRg st="1" end="1"/>
                                            </p:txEl>
                                          </p:spTgt>
                                        </p:tgtEl>
                                        <p:attrNameLst>
                                          <p:attrName>ppt_y</p:attrName>
                                        </p:attrNameLst>
                                      </p:cBhvr>
                                      <p:tavLst>
                                        <p:tav tm="0">
                                          <p:val>
                                            <p:strVal val="#ppt_y+.1"/>
                                          </p:val>
                                        </p:tav>
                                        <p:tav tm="100000">
                                          <p:val>
                                            <p:strVal val="#ppt_y"/>
                                          </p:val>
                                        </p:tav>
                                      </p:tavLst>
                                    </p:anim>
                                    <p:animEffect transition="in" filter="fade">
                                      <p:cBhvr>
                                        <p:cTn id="32" dur="1000" decel="50000">
                                          <p:stCondLst>
                                            <p:cond delay="0"/>
                                          </p:stCondLst>
                                        </p:cTn>
                                        <p:tgtEl>
                                          <p:spTgt spid="10243">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5" presetClass="entr" presetSubtype="0" fill="hold" grpId="0" nodeType="clickEffect">
                                  <p:stCondLst>
                                    <p:cond delay="0"/>
                                  </p:stCondLst>
                                  <p:childTnLst>
                                    <p:set>
                                      <p:cBhvr>
                                        <p:cTn id="36" dur="1" fill="hold">
                                          <p:stCondLst>
                                            <p:cond delay="0"/>
                                          </p:stCondLst>
                                        </p:cTn>
                                        <p:tgtEl>
                                          <p:spTgt spid="10243">
                                            <p:txEl>
                                              <p:pRg st="2" end="2"/>
                                            </p:txEl>
                                          </p:spTgt>
                                        </p:tgtEl>
                                        <p:attrNameLst>
                                          <p:attrName>style.visibility</p:attrName>
                                        </p:attrNameLst>
                                      </p:cBhvr>
                                      <p:to>
                                        <p:strVal val="visible"/>
                                      </p:to>
                                    </p:set>
                                    <p:anim calcmode="lin" valueType="num">
                                      <p:cBhvr>
                                        <p:cTn id="37" dur="500" decel="50000" fill="hold">
                                          <p:stCondLst>
                                            <p:cond delay="0"/>
                                          </p:stCondLst>
                                        </p:cTn>
                                        <p:tgtEl>
                                          <p:spTgt spid="10243">
                                            <p:txEl>
                                              <p:pRg st="2" end="2"/>
                                            </p:txEl>
                                          </p:spTgt>
                                        </p:tgtEl>
                                        <p:attrNameLst>
                                          <p:attrName>style.rotation</p:attrName>
                                        </p:attrNameLst>
                                      </p:cBhvr>
                                      <p:tavLst>
                                        <p:tav tm="0">
                                          <p:val>
                                            <p:fltVal val="-90"/>
                                          </p:val>
                                        </p:tav>
                                        <p:tav tm="100000">
                                          <p:val>
                                            <p:fltVal val="0"/>
                                          </p:val>
                                        </p:tav>
                                      </p:tavLst>
                                    </p:anim>
                                    <p:anim calcmode="lin" valueType="num">
                                      <p:cBhvr>
                                        <p:cTn id="38" dur="500" decel="50000" fill="hold">
                                          <p:stCondLst>
                                            <p:cond delay="0"/>
                                          </p:stCondLst>
                                        </p:cTn>
                                        <p:tgtEl>
                                          <p:spTgt spid="10243">
                                            <p:txEl>
                                              <p:pRg st="2" end="2"/>
                                            </p:txEl>
                                          </p:spTgt>
                                        </p:tgtEl>
                                        <p:attrNameLst>
                                          <p:attrName>ppt_w</p:attrName>
                                        </p:attrNameLst>
                                      </p:cBhvr>
                                      <p:tavLst>
                                        <p:tav tm="0">
                                          <p:val>
                                            <p:strVal val="#ppt_w"/>
                                          </p:val>
                                        </p:tav>
                                        <p:tav tm="100000">
                                          <p:val>
                                            <p:strVal val="#ppt_w*.05"/>
                                          </p:val>
                                        </p:tav>
                                      </p:tavLst>
                                    </p:anim>
                                    <p:anim calcmode="lin" valueType="num">
                                      <p:cBhvr>
                                        <p:cTn id="39" dur="500" accel="50000" fill="hold">
                                          <p:stCondLst>
                                            <p:cond delay="500"/>
                                          </p:stCondLst>
                                        </p:cTn>
                                        <p:tgtEl>
                                          <p:spTgt spid="10243">
                                            <p:txEl>
                                              <p:pRg st="2" end="2"/>
                                            </p:txEl>
                                          </p:spTgt>
                                        </p:tgtEl>
                                        <p:attrNameLst>
                                          <p:attrName>ppt_w</p:attrName>
                                        </p:attrNameLst>
                                      </p:cBhvr>
                                      <p:tavLst>
                                        <p:tav tm="0">
                                          <p:val>
                                            <p:strVal val="#ppt_w*.05"/>
                                          </p:val>
                                        </p:tav>
                                        <p:tav tm="100000">
                                          <p:val>
                                            <p:strVal val="#ppt_w"/>
                                          </p:val>
                                        </p:tav>
                                      </p:tavLst>
                                    </p:anim>
                                    <p:anim calcmode="lin" valueType="num">
                                      <p:cBhvr>
                                        <p:cTn id="40" dur="1000" fill="hold"/>
                                        <p:tgtEl>
                                          <p:spTgt spid="10243">
                                            <p:txEl>
                                              <p:pRg st="2" end="2"/>
                                            </p:txEl>
                                          </p:spTgt>
                                        </p:tgtEl>
                                        <p:attrNameLst>
                                          <p:attrName>ppt_h</p:attrName>
                                        </p:attrNameLst>
                                      </p:cBhvr>
                                      <p:tavLst>
                                        <p:tav tm="0">
                                          <p:val>
                                            <p:strVal val="#ppt_h"/>
                                          </p:val>
                                        </p:tav>
                                        <p:tav tm="100000">
                                          <p:val>
                                            <p:strVal val="#ppt_h"/>
                                          </p:val>
                                        </p:tav>
                                      </p:tavLst>
                                    </p:anim>
                                    <p:anim calcmode="lin" valueType="num">
                                      <p:cBhvr>
                                        <p:cTn id="41" dur="500" decel="50000" fill="hold">
                                          <p:stCondLst>
                                            <p:cond delay="0"/>
                                          </p:stCondLst>
                                        </p:cTn>
                                        <p:tgtEl>
                                          <p:spTgt spid="10243">
                                            <p:txEl>
                                              <p:pRg st="2" end="2"/>
                                            </p:txEl>
                                          </p:spTgt>
                                        </p:tgtEl>
                                        <p:attrNameLst>
                                          <p:attrName>ppt_x</p:attrName>
                                        </p:attrNameLst>
                                      </p:cBhvr>
                                      <p:tavLst>
                                        <p:tav tm="0">
                                          <p:val>
                                            <p:strVal val="#ppt_x+.4"/>
                                          </p:val>
                                        </p:tav>
                                        <p:tav tm="100000">
                                          <p:val>
                                            <p:strVal val="#ppt_x"/>
                                          </p:val>
                                        </p:tav>
                                      </p:tavLst>
                                    </p:anim>
                                    <p:anim calcmode="lin" valueType="num">
                                      <p:cBhvr>
                                        <p:cTn id="42" dur="500" decel="50000" fill="hold">
                                          <p:stCondLst>
                                            <p:cond delay="0"/>
                                          </p:stCondLst>
                                        </p:cTn>
                                        <p:tgtEl>
                                          <p:spTgt spid="10243">
                                            <p:txEl>
                                              <p:pRg st="2" end="2"/>
                                            </p:txEl>
                                          </p:spTgt>
                                        </p:tgtEl>
                                        <p:attrNameLst>
                                          <p:attrName>ppt_y</p:attrName>
                                        </p:attrNameLst>
                                      </p:cBhvr>
                                      <p:tavLst>
                                        <p:tav tm="0">
                                          <p:val>
                                            <p:strVal val="#ppt_y-.2"/>
                                          </p:val>
                                        </p:tav>
                                        <p:tav tm="100000">
                                          <p:val>
                                            <p:strVal val="#ppt_y+.1"/>
                                          </p:val>
                                        </p:tav>
                                      </p:tavLst>
                                    </p:anim>
                                    <p:anim calcmode="lin" valueType="num">
                                      <p:cBhvr>
                                        <p:cTn id="43" dur="500" accel="50000" fill="hold">
                                          <p:stCondLst>
                                            <p:cond delay="500"/>
                                          </p:stCondLst>
                                        </p:cTn>
                                        <p:tgtEl>
                                          <p:spTgt spid="10243">
                                            <p:txEl>
                                              <p:pRg st="2" end="2"/>
                                            </p:txEl>
                                          </p:spTgt>
                                        </p:tgtEl>
                                        <p:attrNameLst>
                                          <p:attrName>ppt_y</p:attrName>
                                        </p:attrNameLst>
                                      </p:cBhvr>
                                      <p:tavLst>
                                        <p:tav tm="0">
                                          <p:val>
                                            <p:strVal val="#ppt_y+.1"/>
                                          </p:val>
                                        </p:tav>
                                        <p:tav tm="100000">
                                          <p:val>
                                            <p:strVal val="#ppt_y"/>
                                          </p:val>
                                        </p:tav>
                                      </p:tavLst>
                                    </p:anim>
                                    <p:animEffect transition="in" filter="fade">
                                      <p:cBhvr>
                                        <p:cTn id="44" dur="1000" decel="50000">
                                          <p:stCondLst>
                                            <p:cond delay="0"/>
                                          </p:stCondLst>
                                        </p:cTn>
                                        <p:tgtEl>
                                          <p:spTgt spid="10243">
                                            <p:txEl>
                                              <p:pRg st="2" end="2"/>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5" presetClass="entr" presetSubtype="0" fill="hold" grpId="0" nodeType="clickEffect">
                                  <p:stCondLst>
                                    <p:cond delay="0"/>
                                  </p:stCondLst>
                                  <p:childTnLst>
                                    <p:set>
                                      <p:cBhvr>
                                        <p:cTn id="48" dur="1" fill="hold">
                                          <p:stCondLst>
                                            <p:cond delay="0"/>
                                          </p:stCondLst>
                                        </p:cTn>
                                        <p:tgtEl>
                                          <p:spTgt spid="10243">
                                            <p:txEl>
                                              <p:pRg st="3" end="3"/>
                                            </p:txEl>
                                          </p:spTgt>
                                        </p:tgtEl>
                                        <p:attrNameLst>
                                          <p:attrName>style.visibility</p:attrName>
                                        </p:attrNameLst>
                                      </p:cBhvr>
                                      <p:to>
                                        <p:strVal val="visible"/>
                                      </p:to>
                                    </p:set>
                                    <p:anim calcmode="lin" valueType="num">
                                      <p:cBhvr>
                                        <p:cTn id="49" dur="500" decel="50000" fill="hold">
                                          <p:stCondLst>
                                            <p:cond delay="0"/>
                                          </p:stCondLst>
                                        </p:cTn>
                                        <p:tgtEl>
                                          <p:spTgt spid="10243">
                                            <p:txEl>
                                              <p:pRg st="3" end="3"/>
                                            </p:txEl>
                                          </p:spTgt>
                                        </p:tgtEl>
                                        <p:attrNameLst>
                                          <p:attrName>style.rotation</p:attrName>
                                        </p:attrNameLst>
                                      </p:cBhvr>
                                      <p:tavLst>
                                        <p:tav tm="0">
                                          <p:val>
                                            <p:fltVal val="-90"/>
                                          </p:val>
                                        </p:tav>
                                        <p:tav tm="100000">
                                          <p:val>
                                            <p:fltVal val="0"/>
                                          </p:val>
                                        </p:tav>
                                      </p:tavLst>
                                    </p:anim>
                                    <p:anim calcmode="lin" valueType="num">
                                      <p:cBhvr>
                                        <p:cTn id="50" dur="500" decel="50000" fill="hold">
                                          <p:stCondLst>
                                            <p:cond delay="0"/>
                                          </p:stCondLst>
                                        </p:cTn>
                                        <p:tgtEl>
                                          <p:spTgt spid="10243">
                                            <p:txEl>
                                              <p:pRg st="3" end="3"/>
                                            </p:txEl>
                                          </p:spTgt>
                                        </p:tgtEl>
                                        <p:attrNameLst>
                                          <p:attrName>ppt_w</p:attrName>
                                        </p:attrNameLst>
                                      </p:cBhvr>
                                      <p:tavLst>
                                        <p:tav tm="0">
                                          <p:val>
                                            <p:strVal val="#ppt_w"/>
                                          </p:val>
                                        </p:tav>
                                        <p:tav tm="100000">
                                          <p:val>
                                            <p:strVal val="#ppt_w*.05"/>
                                          </p:val>
                                        </p:tav>
                                      </p:tavLst>
                                    </p:anim>
                                    <p:anim calcmode="lin" valueType="num">
                                      <p:cBhvr>
                                        <p:cTn id="51" dur="500" accel="50000" fill="hold">
                                          <p:stCondLst>
                                            <p:cond delay="500"/>
                                          </p:stCondLst>
                                        </p:cTn>
                                        <p:tgtEl>
                                          <p:spTgt spid="10243">
                                            <p:txEl>
                                              <p:pRg st="3" end="3"/>
                                            </p:txEl>
                                          </p:spTgt>
                                        </p:tgtEl>
                                        <p:attrNameLst>
                                          <p:attrName>ppt_w</p:attrName>
                                        </p:attrNameLst>
                                      </p:cBhvr>
                                      <p:tavLst>
                                        <p:tav tm="0">
                                          <p:val>
                                            <p:strVal val="#ppt_w*.05"/>
                                          </p:val>
                                        </p:tav>
                                        <p:tav tm="100000">
                                          <p:val>
                                            <p:strVal val="#ppt_w"/>
                                          </p:val>
                                        </p:tav>
                                      </p:tavLst>
                                    </p:anim>
                                    <p:anim calcmode="lin" valueType="num">
                                      <p:cBhvr>
                                        <p:cTn id="52" dur="1000" fill="hold"/>
                                        <p:tgtEl>
                                          <p:spTgt spid="10243">
                                            <p:txEl>
                                              <p:pRg st="3" end="3"/>
                                            </p:txEl>
                                          </p:spTgt>
                                        </p:tgtEl>
                                        <p:attrNameLst>
                                          <p:attrName>ppt_h</p:attrName>
                                        </p:attrNameLst>
                                      </p:cBhvr>
                                      <p:tavLst>
                                        <p:tav tm="0">
                                          <p:val>
                                            <p:strVal val="#ppt_h"/>
                                          </p:val>
                                        </p:tav>
                                        <p:tav tm="100000">
                                          <p:val>
                                            <p:strVal val="#ppt_h"/>
                                          </p:val>
                                        </p:tav>
                                      </p:tavLst>
                                    </p:anim>
                                    <p:anim calcmode="lin" valueType="num">
                                      <p:cBhvr>
                                        <p:cTn id="53" dur="500" decel="50000" fill="hold">
                                          <p:stCondLst>
                                            <p:cond delay="0"/>
                                          </p:stCondLst>
                                        </p:cTn>
                                        <p:tgtEl>
                                          <p:spTgt spid="10243">
                                            <p:txEl>
                                              <p:pRg st="3" end="3"/>
                                            </p:txEl>
                                          </p:spTgt>
                                        </p:tgtEl>
                                        <p:attrNameLst>
                                          <p:attrName>ppt_x</p:attrName>
                                        </p:attrNameLst>
                                      </p:cBhvr>
                                      <p:tavLst>
                                        <p:tav tm="0">
                                          <p:val>
                                            <p:strVal val="#ppt_x+.4"/>
                                          </p:val>
                                        </p:tav>
                                        <p:tav tm="100000">
                                          <p:val>
                                            <p:strVal val="#ppt_x"/>
                                          </p:val>
                                        </p:tav>
                                      </p:tavLst>
                                    </p:anim>
                                    <p:anim calcmode="lin" valueType="num">
                                      <p:cBhvr>
                                        <p:cTn id="54" dur="500" decel="50000" fill="hold">
                                          <p:stCondLst>
                                            <p:cond delay="0"/>
                                          </p:stCondLst>
                                        </p:cTn>
                                        <p:tgtEl>
                                          <p:spTgt spid="10243">
                                            <p:txEl>
                                              <p:pRg st="3" end="3"/>
                                            </p:txEl>
                                          </p:spTgt>
                                        </p:tgtEl>
                                        <p:attrNameLst>
                                          <p:attrName>ppt_y</p:attrName>
                                        </p:attrNameLst>
                                      </p:cBhvr>
                                      <p:tavLst>
                                        <p:tav tm="0">
                                          <p:val>
                                            <p:strVal val="#ppt_y-.2"/>
                                          </p:val>
                                        </p:tav>
                                        <p:tav tm="100000">
                                          <p:val>
                                            <p:strVal val="#ppt_y+.1"/>
                                          </p:val>
                                        </p:tav>
                                      </p:tavLst>
                                    </p:anim>
                                    <p:anim calcmode="lin" valueType="num">
                                      <p:cBhvr>
                                        <p:cTn id="55" dur="500" accel="50000" fill="hold">
                                          <p:stCondLst>
                                            <p:cond delay="500"/>
                                          </p:stCondLst>
                                        </p:cTn>
                                        <p:tgtEl>
                                          <p:spTgt spid="10243">
                                            <p:txEl>
                                              <p:pRg st="3" end="3"/>
                                            </p:txEl>
                                          </p:spTgt>
                                        </p:tgtEl>
                                        <p:attrNameLst>
                                          <p:attrName>ppt_y</p:attrName>
                                        </p:attrNameLst>
                                      </p:cBhvr>
                                      <p:tavLst>
                                        <p:tav tm="0">
                                          <p:val>
                                            <p:strVal val="#ppt_y+.1"/>
                                          </p:val>
                                        </p:tav>
                                        <p:tav tm="100000">
                                          <p:val>
                                            <p:strVal val="#ppt_y"/>
                                          </p:val>
                                        </p:tav>
                                      </p:tavLst>
                                    </p:anim>
                                    <p:animEffect transition="in" filter="fade">
                                      <p:cBhvr>
                                        <p:cTn id="56" dur="1000" decel="50000">
                                          <p:stCondLst>
                                            <p:cond delay="0"/>
                                          </p:stCondLst>
                                        </p:cTn>
                                        <p:tgtEl>
                                          <p:spTgt spid="1024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024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body" sz="half" idx="1"/>
          </p:nvPr>
        </p:nvSpPr>
        <p:spPr>
          <a:xfrm>
            <a:off x="566738" y="706438"/>
            <a:ext cx="4038600" cy="4298950"/>
          </a:xfrm>
        </p:spPr>
        <p:txBody>
          <a:bodyPr/>
          <a:lstStyle/>
          <a:p>
            <a:pPr algn="l">
              <a:lnSpc>
                <a:spcPct val="100000"/>
              </a:lnSpc>
              <a:buSzPct val="75000"/>
              <a:buFont typeface="Webdings" panose="05030102010509060703" pitchFamily="18" charset="2"/>
              <a:buBlip>
                <a:blip r:embed="rId2"/>
              </a:buBlip>
            </a:pPr>
            <a:r>
              <a:rPr lang="it-IT" altLang="en-US" sz="1800" dirty="0">
                <a:solidFill>
                  <a:schemeClr val="tx1"/>
                </a:solidFill>
                <a:latin typeface="Century Gothic" panose="020B0502020202020204" pitchFamily="34" charset="0"/>
              </a:rPr>
              <a:t>Le donne potevano rivestire soltanto le mansioni di dattilografa, telefonista, cassiera, commessa, lavorante e direttrice nel campo della moda, annunciatrice radiofonica, archivista, bibliotecaria e segretaria negli istituti di istruzione. La legislazione discriminatoria ostacolava soprattutto l’accesso delle donne alle libere professioni che richiedevano lunghi anni di studio e doti intellettuali.</a:t>
            </a:r>
          </a:p>
          <a:p>
            <a:pPr algn="l">
              <a:lnSpc>
                <a:spcPct val="100000"/>
              </a:lnSpc>
              <a:buSzPct val="75000"/>
              <a:buFont typeface="Webdings" panose="05030102010509060703" pitchFamily="18" charset="2"/>
              <a:buBlip>
                <a:blip r:embed="rId2"/>
              </a:buBlip>
            </a:pPr>
            <a:r>
              <a:rPr lang="it-IT" altLang="en-US" sz="1800" dirty="0">
                <a:solidFill>
                  <a:schemeClr val="tx1"/>
                </a:solidFill>
                <a:latin typeface="Century Gothic" panose="020B0502020202020204" pitchFamily="34" charset="0"/>
              </a:rPr>
              <a:t>Sotto il fascismo non era quindi più possibile parlare di emancipazione femminile attraverso il lavoro.</a:t>
            </a:r>
          </a:p>
          <a:p>
            <a:pPr>
              <a:lnSpc>
                <a:spcPct val="100000"/>
              </a:lnSpc>
            </a:pPr>
            <a:endParaRPr lang="it-IT" altLang="en-US" sz="1600" dirty="0">
              <a:solidFill>
                <a:schemeClr val="tx1"/>
              </a:solidFill>
              <a:latin typeface="Century Gothic" panose="020B0502020202020204" pitchFamily="34" charset="0"/>
            </a:endParaRPr>
          </a:p>
        </p:txBody>
      </p:sp>
      <p:pic>
        <p:nvPicPr>
          <p:cNvPr id="11267" name="Picture 3" descr="donna-al-tornio"/>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5262563" y="712788"/>
            <a:ext cx="3606800" cy="2439987"/>
          </a:xfrm>
          <a:noFill/>
          <a:ln/>
        </p:spPr>
      </p:pic>
      <p:pic>
        <p:nvPicPr>
          <p:cNvPr id="11268" name="Picture 4"/>
          <p:cNvPicPr>
            <a:picLocks noGrp="1" noChangeAspect="1" noChangeArrowheads="1"/>
          </p:cNvPicPr>
          <p:nvPr>
            <p:ph sz="quarter" idx="3"/>
          </p:nvPr>
        </p:nvPicPr>
        <p:blipFill>
          <a:blip r:embed="rId4">
            <a:extLst>
              <a:ext uri="{28A0092B-C50C-407E-A947-70E740481C1C}">
                <a14:useLocalDpi xmlns:a14="http://schemas.microsoft.com/office/drawing/2010/main" val="0"/>
              </a:ext>
            </a:extLst>
          </a:blip>
          <a:srcRect/>
          <a:stretch>
            <a:fillRect/>
          </a:stretch>
        </p:blipFill>
        <p:spPr>
          <a:xfrm>
            <a:off x="5056188" y="3889375"/>
            <a:ext cx="3562350" cy="2619375"/>
          </a:xfrm>
          <a:noFill/>
          <a:ln/>
          <a:extLs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11266">
                                            <p:txEl>
                                              <p:pRg st="0" end="0"/>
                                            </p:txEl>
                                          </p:spTgt>
                                        </p:tgtEl>
                                        <p:attrNameLst>
                                          <p:attrName>style.visibility</p:attrName>
                                        </p:attrNameLst>
                                      </p:cBhvr>
                                      <p:to>
                                        <p:strVal val="visible"/>
                                      </p:to>
                                    </p:set>
                                    <p:animEffect transition="in" filter="fade">
                                      <p:cBhvr>
                                        <p:cTn id="7" dur="1000"/>
                                        <p:tgtEl>
                                          <p:spTgt spid="11266">
                                            <p:txEl>
                                              <p:pRg st="0" end="0"/>
                                            </p:txEl>
                                          </p:spTgt>
                                        </p:tgtEl>
                                      </p:cBhvr>
                                    </p:animEffect>
                                    <p:anim calcmode="lin" valueType="num">
                                      <p:cBhvr>
                                        <p:cTn id="8" dur="1000" fill="hold"/>
                                        <p:tgtEl>
                                          <p:spTgt spid="11266">
                                            <p:txEl>
                                              <p:pRg st="0" end="0"/>
                                            </p:txEl>
                                          </p:spTgt>
                                        </p:tgtEl>
                                        <p:attrNameLst>
                                          <p:attrName>ppt_w</p:attrName>
                                        </p:attrNameLst>
                                      </p:cBhvr>
                                      <p:tavLst>
                                        <p:tav tm="0" fmla="#ppt_w*sin(2.5*pi*$)">
                                          <p:val>
                                            <p:fltVal val="0"/>
                                          </p:val>
                                        </p:tav>
                                        <p:tav tm="100000">
                                          <p:val>
                                            <p:fltVal val="1"/>
                                          </p:val>
                                        </p:tav>
                                      </p:tavLst>
                                    </p:anim>
                                    <p:anim calcmode="lin" valueType="num">
                                      <p:cBhvr>
                                        <p:cTn id="9" dur="1000" fill="hold"/>
                                        <p:tgtEl>
                                          <p:spTgt spid="11266">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grpId="0" nodeType="clickEffect">
                                  <p:stCondLst>
                                    <p:cond delay="0"/>
                                  </p:stCondLst>
                                  <p:childTnLst>
                                    <p:set>
                                      <p:cBhvr>
                                        <p:cTn id="13" dur="1" fill="hold">
                                          <p:stCondLst>
                                            <p:cond delay="0"/>
                                          </p:stCondLst>
                                        </p:cTn>
                                        <p:tgtEl>
                                          <p:spTgt spid="11266">
                                            <p:txEl>
                                              <p:pRg st="1" end="1"/>
                                            </p:txEl>
                                          </p:spTgt>
                                        </p:tgtEl>
                                        <p:attrNameLst>
                                          <p:attrName>style.visibility</p:attrName>
                                        </p:attrNameLst>
                                      </p:cBhvr>
                                      <p:to>
                                        <p:strVal val="visible"/>
                                      </p:to>
                                    </p:set>
                                    <p:animEffect transition="in" filter="fade">
                                      <p:cBhvr>
                                        <p:cTn id="14" dur="1000"/>
                                        <p:tgtEl>
                                          <p:spTgt spid="11266">
                                            <p:txEl>
                                              <p:pRg st="1" end="1"/>
                                            </p:txEl>
                                          </p:spTgt>
                                        </p:tgtEl>
                                      </p:cBhvr>
                                    </p:animEffect>
                                    <p:anim calcmode="lin" valueType="num">
                                      <p:cBhvr>
                                        <p:cTn id="15" dur="1000" fill="hold"/>
                                        <p:tgtEl>
                                          <p:spTgt spid="11266">
                                            <p:txEl>
                                              <p:pRg st="1" end="1"/>
                                            </p:txEl>
                                          </p:spTgt>
                                        </p:tgtEl>
                                        <p:attrNameLst>
                                          <p:attrName>ppt_w</p:attrName>
                                        </p:attrNameLst>
                                      </p:cBhvr>
                                      <p:tavLst>
                                        <p:tav tm="0" fmla="#ppt_w*sin(2.5*pi*$)">
                                          <p:val>
                                            <p:fltVal val="0"/>
                                          </p:val>
                                        </p:tav>
                                        <p:tav tm="100000">
                                          <p:val>
                                            <p:fltVal val="1"/>
                                          </p:val>
                                        </p:tav>
                                      </p:tavLst>
                                    </p:anim>
                                    <p:anim calcmode="lin" valueType="num">
                                      <p:cBhvr>
                                        <p:cTn id="16" dur="1000" fill="hold"/>
                                        <p:tgtEl>
                                          <p:spTgt spid="11266">
                                            <p:txEl>
                                              <p:pRg st="1" end="1"/>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body" sz="half" idx="4294967295"/>
          </p:nvPr>
        </p:nvSpPr>
        <p:spPr>
          <a:xfrm>
            <a:off x="508000" y="3795713"/>
            <a:ext cx="7899400" cy="2314575"/>
          </a:xfrm>
        </p:spPr>
        <p:txBody>
          <a:bodyPr/>
          <a:lstStyle/>
          <a:p>
            <a:pPr marL="0" indent="0">
              <a:lnSpc>
                <a:spcPct val="100000"/>
              </a:lnSpc>
              <a:buFont typeface="Webdings" panose="05030102010509060703" pitchFamily="18" charset="2"/>
              <a:buNone/>
            </a:pPr>
            <a:r>
              <a:rPr lang="it-IT" altLang="en-US" sz="1400" dirty="0">
                <a:solidFill>
                  <a:schemeClr val="tx2"/>
                </a:solidFill>
                <a:latin typeface="Century Gothic" panose="020B0502020202020204" pitchFamily="34" charset="0"/>
              </a:rPr>
              <a:t>«La donna operaia e lavoratrice in genere interseca oltre la disoccupazione anche la questione demografica. Il lavoro, ove non è diretto impedimento, distrae dalla generazione, fomenta una indipendenza e conseguenti mode fisiche e morali contrarie al parto. […] L’esodo delle donne dal campo del lavoro avrebbe senza dubbio una ripercussione economica su molte famiglie, ma una legione di uomini solleverebbe la fronte umiliata e un numero centuplicato di famiglie nuove entrerebbe di colpo nella vita nazionale. Bisogna convincersi che lo stesso lavoro che causa nella donna la perdita degli attributi generativi porta nell’uomo una fortissima virilità fisica e morale»</a:t>
            </a:r>
          </a:p>
          <a:p>
            <a:pPr marL="0" indent="0">
              <a:lnSpc>
                <a:spcPct val="100000"/>
              </a:lnSpc>
              <a:buFont typeface="Webdings" panose="05030102010509060703" pitchFamily="18" charset="2"/>
              <a:buNone/>
            </a:pPr>
            <a:r>
              <a:rPr lang="it-IT" altLang="en-US" sz="1200" dirty="0">
                <a:solidFill>
                  <a:schemeClr val="tx2"/>
                </a:solidFill>
                <a:latin typeface="Century Gothic" panose="020B0502020202020204" pitchFamily="34" charset="0"/>
              </a:rPr>
              <a:t>-Benito Mussolini</a:t>
            </a:r>
          </a:p>
        </p:txBody>
      </p:sp>
      <p:pic>
        <p:nvPicPr>
          <p:cNvPr id="12291" name="Picture 3" descr="donna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1225" y="688975"/>
            <a:ext cx="4048125" cy="270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2925" y="747713"/>
            <a:ext cx="3713163" cy="2565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xmlns:p14="http://schemas.microsoft.com/office/powerpoint/2010/main" spd="slow">
    <p:randomBar dir="vert"/>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12292"/>
                                        </p:tgtEl>
                                        <p:attrNameLst>
                                          <p:attrName>style.visibility</p:attrName>
                                        </p:attrNameLst>
                                      </p:cBhvr>
                                      <p:to>
                                        <p:strVal val="visible"/>
                                      </p:to>
                                    </p:set>
                                    <p:animEffect transition="in" filter="fade">
                                      <p:cBhvr>
                                        <p:cTn id="7" dur="1000"/>
                                        <p:tgtEl>
                                          <p:spTgt spid="12292"/>
                                        </p:tgtEl>
                                      </p:cBhvr>
                                    </p:animEffect>
                                    <p:anim calcmode="lin" valueType="num">
                                      <p:cBhvr>
                                        <p:cTn id="8" dur="1000" fill="hold"/>
                                        <p:tgtEl>
                                          <p:spTgt spid="12292"/>
                                        </p:tgtEl>
                                        <p:attrNameLst>
                                          <p:attrName>ppt_x</p:attrName>
                                        </p:attrNameLst>
                                      </p:cBhvr>
                                      <p:tavLst>
                                        <p:tav tm="0">
                                          <p:val>
                                            <p:strVal val="#ppt_x"/>
                                          </p:val>
                                        </p:tav>
                                        <p:tav tm="100000">
                                          <p:val>
                                            <p:strVal val="#ppt_x"/>
                                          </p:val>
                                        </p:tav>
                                      </p:tavLst>
                                    </p:anim>
                                    <p:anim calcmode="lin" valueType="num">
                                      <p:cBhvr>
                                        <p:cTn id="9" dur="1000" fill="hold"/>
                                        <p:tgtEl>
                                          <p:spTgt spid="1229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grpId="0" nodeType="clickEffect">
                                  <p:stCondLst>
                                    <p:cond delay="0"/>
                                  </p:stCondLst>
                                  <p:childTnLst>
                                    <p:set>
                                      <p:cBhvr>
                                        <p:cTn id="13" dur="1" fill="hold">
                                          <p:stCondLst>
                                            <p:cond delay="0"/>
                                          </p:stCondLst>
                                        </p:cTn>
                                        <p:tgtEl>
                                          <p:spTgt spid="12290">
                                            <p:txEl>
                                              <p:pRg st="0" end="0"/>
                                            </p:txEl>
                                          </p:spTgt>
                                        </p:tgtEl>
                                        <p:attrNameLst>
                                          <p:attrName>style.visibility</p:attrName>
                                        </p:attrNameLst>
                                      </p:cBhvr>
                                      <p:to>
                                        <p:strVal val="visible"/>
                                      </p:to>
                                    </p:set>
                                    <p:animEffect transition="in" filter="wipe(down)">
                                      <p:cBhvr>
                                        <p:cTn id="14" dur="580">
                                          <p:stCondLst>
                                            <p:cond delay="0"/>
                                          </p:stCondLst>
                                        </p:cTn>
                                        <p:tgtEl>
                                          <p:spTgt spid="12290">
                                            <p:txEl>
                                              <p:pRg st="0" end="0"/>
                                            </p:txEl>
                                          </p:spTgt>
                                        </p:tgtEl>
                                      </p:cBhvr>
                                    </p:animEffect>
                                    <p:anim calcmode="lin" valueType="num">
                                      <p:cBhvr>
                                        <p:cTn id="15" dur="1822" tmFilter="0,0; 0.14,0.36; 0.43,0.73; 0.71,0.91; 1.0,1.0">
                                          <p:stCondLst>
                                            <p:cond delay="0"/>
                                          </p:stCondLst>
                                        </p:cTn>
                                        <p:tgtEl>
                                          <p:spTgt spid="12290">
                                            <p:txEl>
                                              <p:pRg st="0" end="0"/>
                                            </p:txEl>
                                          </p:spTgt>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12290">
                                            <p:txEl>
                                              <p:pRg st="0" end="0"/>
                                            </p:txEl>
                                          </p:spTgt>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12290">
                                            <p:txEl>
                                              <p:pRg st="0" end="0"/>
                                            </p:txEl>
                                          </p:spTgt>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12290">
                                            <p:txEl>
                                              <p:pRg st="0" end="0"/>
                                            </p:txEl>
                                          </p:spTgt>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12290">
                                            <p:txEl>
                                              <p:pRg st="0" end="0"/>
                                            </p:txEl>
                                          </p:spTgt>
                                        </p:tgtEl>
                                        <p:attrNameLst>
                                          <p:attrName>ppt_y</p:attrName>
                                        </p:attrNameLst>
                                      </p:cBhvr>
                                      <p:tavLst>
                                        <p:tav tm="0" fmla="#ppt_y-sin(pi*$)/81">
                                          <p:val>
                                            <p:fltVal val="0"/>
                                          </p:val>
                                        </p:tav>
                                        <p:tav tm="100000">
                                          <p:val>
                                            <p:fltVal val="1"/>
                                          </p:val>
                                        </p:tav>
                                      </p:tavLst>
                                    </p:anim>
                                    <p:animScale>
                                      <p:cBhvr>
                                        <p:cTn id="20" dur="26">
                                          <p:stCondLst>
                                            <p:cond delay="650"/>
                                          </p:stCondLst>
                                        </p:cTn>
                                        <p:tgtEl>
                                          <p:spTgt spid="12290">
                                            <p:txEl>
                                              <p:pRg st="0" end="0"/>
                                            </p:txEl>
                                          </p:spTgt>
                                        </p:tgtEl>
                                      </p:cBhvr>
                                      <p:to x="100000" y="60000"/>
                                    </p:animScale>
                                    <p:animScale>
                                      <p:cBhvr>
                                        <p:cTn id="21" dur="166" decel="50000">
                                          <p:stCondLst>
                                            <p:cond delay="676"/>
                                          </p:stCondLst>
                                        </p:cTn>
                                        <p:tgtEl>
                                          <p:spTgt spid="12290">
                                            <p:txEl>
                                              <p:pRg st="0" end="0"/>
                                            </p:txEl>
                                          </p:spTgt>
                                        </p:tgtEl>
                                      </p:cBhvr>
                                      <p:to x="100000" y="100000"/>
                                    </p:animScale>
                                    <p:animScale>
                                      <p:cBhvr>
                                        <p:cTn id="22" dur="26">
                                          <p:stCondLst>
                                            <p:cond delay="1312"/>
                                          </p:stCondLst>
                                        </p:cTn>
                                        <p:tgtEl>
                                          <p:spTgt spid="12290">
                                            <p:txEl>
                                              <p:pRg st="0" end="0"/>
                                            </p:txEl>
                                          </p:spTgt>
                                        </p:tgtEl>
                                      </p:cBhvr>
                                      <p:to x="100000" y="80000"/>
                                    </p:animScale>
                                    <p:animScale>
                                      <p:cBhvr>
                                        <p:cTn id="23" dur="166" decel="50000">
                                          <p:stCondLst>
                                            <p:cond delay="1338"/>
                                          </p:stCondLst>
                                        </p:cTn>
                                        <p:tgtEl>
                                          <p:spTgt spid="12290">
                                            <p:txEl>
                                              <p:pRg st="0" end="0"/>
                                            </p:txEl>
                                          </p:spTgt>
                                        </p:tgtEl>
                                      </p:cBhvr>
                                      <p:to x="100000" y="100000"/>
                                    </p:animScale>
                                    <p:animScale>
                                      <p:cBhvr>
                                        <p:cTn id="24" dur="26">
                                          <p:stCondLst>
                                            <p:cond delay="1642"/>
                                          </p:stCondLst>
                                        </p:cTn>
                                        <p:tgtEl>
                                          <p:spTgt spid="12290">
                                            <p:txEl>
                                              <p:pRg st="0" end="0"/>
                                            </p:txEl>
                                          </p:spTgt>
                                        </p:tgtEl>
                                      </p:cBhvr>
                                      <p:to x="100000" y="90000"/>
                                    </p:animScale>
                                    <p:animScale>
                                      <p:cBhvr>
                                        <p:cTn id="25" dur="166" decel="50000">
                                          <p:stCondLst>
                                            <p:cond delay="1668"/>
                                          </p:stCondLst>
                                        </p:cTn>
                                        <p:tgtEl>
                                          <p:spTgt spid="12290">
                                            <p:txEl>
                                              <p:pRg st="0" end="0"/>
                                            </p:txEl>
                                          </p:spTgt>
                                        </p:tgtEl>
                                      </p:cBhvr>
                                      <p:to x="100000" y="100000"/>
                                    </p:animScale>
                                    <p:animScale>
                                      <p:cBhvr>
                                        <p:cTn id="26" dur="26">
                                          <p:stCondLst>
                                            <p:cond delay="1808"/>
                                          </p:stCondLst>
                                        </p:cTn>
                                        <p:tgtEl>
                                          <p:spTgt spid="12290">
                                            <p:txEl>
                                              <p:pRg st="0" end="0"/>
                                            </p:txEl>
                                          </p:spTgt>
                                        </p:tgtEl>
                                      </p:cBhvr>
                                      <p:to x="100000" y="95000"/>
                                    </p:animScale>
                                    <p:animScale>
                                      <p:cBhvr>
                                        <p:cTn id="27" dur="166" decel="50000">
                                          <p:stCondLst>
                                            <p:cond delay="1834"/>
                                          </p:stCondLst>
                                        </p:cTn>
                                        <p:tgtEl>
                                          <p:spTgt spid="12290">
                                            <p:txEl>
                                              <p:pRg st="0" end="0"/>
                                            </p:txEl>
                                          </p:spTgt>
                                        </p:tgtEl>
                                      </p:cBhvr>
                                      <p:to x="100000" y="100000"/>
                                    </p:animScale>
                                  </p:childTnLst>
                                </p:cTn>
                              </p:par>
                            </p:childTnLst>
                          </p:cTn>
                        </p:par>
                      </p:childTnLst>
                    </p:cTn>
                  </p:par>
                  <p:par>
                    <p:cTn id="28" fill="hold">
                      <p:stCondLst>
                        <p:cond delay="indefinite"/>
                      </p:stCondLst>
                      <p:childTnLst>
                        <p:par>
                          <p:cTn id="29" fill="hold">
                            <p:stCondLst>
                              <p:cond delay="0"/>
                            </p:stCondLst>
                            <p:childTnLst>
                              <p:par>
                                <p:cTn id="30" presetID="26" presetClass="entr" presetSubtype="0" fill="hold" grpId="0" nodeType="clickEffect">
                                  <p:stCondLst>
                                    <p:cond delay="0"/>
                                  </p:stCondLst>
                                  <p:childTnLst>
                                    <p:set>
                                      <p:cBhvr>
                                        <p:cTn id="31" dur="1" fill="hold">
                                          <p:stCondLst>
                                            <p:cond delay="0"/>
                                          </p:stCondLst>
                                        </p:cTn>
                                        <p:tgtEl>
                                          <p:spTgt spid="12290">
                                            <p:txEl>
                                              <p:pRg st="1" end="1"/>
                                            </p:txEl>
                                          </p:spTgt>
                                        </p:tgtEl>
                                        <p:attrNameLst>
                                          <p:attrName>style.visibility</p:attrName>
                                        </p:attrNameLst>
                                      </p:cBhvr>
                                      <p:to>
                                        <p:strVal val="visible"/>
                                      </p:to>
                                    </p:set>
                                    <p:animEffect transition="in" filter="wipe(down)">
                                      <p:cBhvr>
                                        <p:cTn id="32" dur="580">
                                          <p:stCondLst>
                                            <p:cond delay="0"/>
                                          </p:stCondLst>
                                        </p:cTn>
                                        <p:tgtEl>
                                          <p:spTgt spid="12290">
                                            <p:txEl>
                                              <p:pRg st="1" end="1"/>
                                            </p:txEl>
                                          </p:spTgt>
                                        </p:tgtEl>
                                      </p:cBhvr>
                                    </p:animEffect>
                                    <p:anim calcmode="lin" valueType="num">
                                      <p:cBhvr>
                                        <p:cTn id="33" dur="1822" tmFilter="0,0; 0.14,0.36; 0.43,0.73; 0.71,0.91; 1.0,1.0">
                                          <p:stCondLst>
                                            <p:cond delay="0"/>
                                          </p:stCondLst>
                                        </p:cTn>
                                        <p:tgtEl>
                                          <p:spTgt spid="12290">
                                            <p:txEl>
                                              <p:pRg st="1" end="1"/>
                                            </p:txEl>
                                          </p:spTgt>
                                        </p:tgtEl>
                                        <p:attrNameLst>
                                          <p:attrName>ppt_x</p:attrName>
                                        </p:attrNameLst>
                                      </p:cBhvr>
                                      <p:tavLst>
                                        <p:tav tm="0">
                                          <p:val>
                                            <p:strVal val="#ppt_x-0.25"/>
                                          </p:val>
                                        </p:tav>
                                        <p:tav tm="100000">
                                          <p:val>
                                            <p:strVal val="#ppt_x"/>
                                          </p:val>
                                        </p:tav>
                                      </p:tavLst>
                                    </p:anim>
                                    <p:anim calcmode="lin" valueType="num">
                                      <p:cBhvr>
                                        <p:cTn id="34" dur="664" tmFilter="0.0,0.0; 0.25,0.07; 0.50,0.2; 0.75,0.467; 1.0,1.0">
                                          <p:stCondLst>
                                            <p:cond delay="0"/>
                                          </p:stCondLst>
                                        </p:cTn>
                                        <p:tgtEl>
                                          <p:spTgt spid="12290">
                                            <p:txEl>
                                              <p:pRg st="1" end="1"/>
                                            </p:txEl>
                                          </p:spTgt>
                                        </p:tgtEl>
                                        <p:attrNameLst>
                                          <p:attrName>ppt_y</p:attrName>
                                        </p:attrNameLst>
                                      </p:cBhvr>
                                      <p:tavLst>
                                        <p:tav tm="0" fmla="#ppt_y-sin(pi*$)/3">
                                          <p:val>
                                            <p:fltVal val="0.5"/>
                                          </p:val>
                                        </p:tav>
                                        <p:tav tm="100000">
                                          <p:val>
                                            <p:fltVal val="1"/>
                                          </p:val>
                                        </p:tav>
                                      </p:tavLst>
                                    </p:anim>
                                    <p:anim calcmode="lin" valueType="num">
                                      <p:cBhvr>
                                        <p:cTn id="35" dur="664" tmFilter="0, 0; 0.125,0.2665; 0.25,0.4; 0.375,0.465; 0.5,0.5;  0.625,0.535; 0.75,0.6; 0.875,0.7335; 1,1">
                                          <p:stCondLst>
                                            <p:cond delay="664"/>
                                          </p:stCondLst>
                                        </p:cTn>
                                        <p:tgtEl>
                                          <p:spTgt spid="12290">
                                            <p:txEl>
                                              <p:pRg st="1" end="1"/>
                                            </p:txEl>
                                          </p:spTgt>
                                        </p:tgtEl>
                                        <p:attrNameLst>
                                          <p:attrName>ppt_y</p:attrName>
                                        </p:attrNameLst>
                                      </p:cBhvr>
                                      <p:tavLst>
                                        <p:tav tm="0" fmla="#ppt_y-sin(pi*$)/9">
                                          <p:val>
                                            <p:fltVal val="0"/>
                                          </p:val>
                                        </p:tav>
                                        <p:tav tm="100000">
                                          <p:val>
                                            <p:fltVal val="1"/>
                                          </p:val>
                                        </p:tav>
                                      </p:tavLst>
                                    </p:anim>
                                    <p:anim calcmode="lin" valueType="num">
                                      <p:cBhvr>
                                        <p:cTn id="36" dur="332" tmFilter="0, 0; 0.125,0.2665; 0.25,0.4; 0.375,0.465; 0.5,0.5;  0.625,0.535; 0.75,0.6; 0.875,0.7335; 1,1">
                                          <p:stCondLst>
                                            <p:cond delay="1324"/>
                                          </p:stCondLst>
                                        </p:cTn>
                                        <p:tgtEl>
                                          <p:spTgt spid="12290">
                                            <p:txEl>
                                              <p:pRg st="1" end="1"/>
                                            </p:txEl>
                                          </p:spTgt>
                                        </p:tgtEl>
                                        <p:attrNameLst>
                                          <p:attrName>ppt_y</p:attrName>
                                        </p:attrNameLst>
                                      </p:cBhvr>
                                      <p:tavLst>
                                        <p:tav tm="0" fmla="#ppt_y-sin(pi*$)/27">
                                          <p:val>
                                            <p:fltVal val="0"/>
                                          </p:val>
                                        </p:tav>
                                        <p:tav tm="100000">
                                          <p:val>
                                            <p:fltVal val="1"/>
                                          </p:val>
                                        </p:tav>
                                      </p:tavLst>
                                    </p:anim>
                                    <p:anim calcmode="lin" valueType="num">
                                      <p:cBhvr>
                                        <p:cTn id="37" dur="164" tmFilter="0, 0; 0.125,0.2665; 0.25,0.4; 0.375,0.465; 0.5,0.5;  0.625,0.535; 0.75,0.6; 0.875,0.7335; 1,1">
                                          <p:stCondLst>
                                            <p:cond delay="1656"/>
                                          </p:stCondLst>
                                        </p:cTn>
                                        <p:tgtEl>
                                          <p:spTgt spid="12290">
                                            <p:txEl>
                                              <p:pRg st="1" end="1"/>
                                            </p:txEl>
                                          </p:spTgt>
                                        </p:tgtEl>
                                        <p:attrNameLst>
                                          <p:attrName>ppt_y</p:attrName>
                                        </p:attrNameLst>
                                      </p:cBhvr>
                                      <p:tavLst>
                                        <p:tav tm="0" fmla="#ppt_y-sin(pi*$)/81">
                                          <p:val>
                                            <p:fltVal val="0"/>
                                          </p:val>
                                        </p:tav>
                                        <p:tav tm="100000">
                                          <p:val>
                                            <p:fltVal val="1"/>
                                          </p:val>
                                        </p:tav>
                                      </p:tavLst>
                                    </p:anim>
                                    <p:animScale>
                                      <p:cBhvr>
                                        <p:cTn id="38" dur="26">
                                          <p:stCondLst>
                                            <p:cond delay="650"/>
                                          </p:stCondLst>
                                        </p:cTn>
                                        <p:tgtEl>
                                          <p:spTgt spid="12290">
                                            <p:txEl>
                                              <p:pRg st="1" end="1"/>
                                            </p:txEl>
                                          </p:spTgt>
                                        </p:tgtEl>
                                      </p:cBhvr>
                                      <p:to x="100000" y="60000"/>
                                    </p:animScale>
                                    <p:animScale>
                                      <p:cBhvr>
                                        <p:cTn id="39" dur="166" decel="50000">
                                          <p:stCondLst>
                                            <p:cond delay="676"/>
                                          </p:stCondLst>
                                        </p:cTn>
                                        <p:tgtEl>
                                          <p:spTgt spid="12290">
                                            <p:txEl>
                                              <p:pRg st="1" end="1"/>
                                            </p:txEl>
                                          </p:spTgt>
                                        </p:tgtEl>
                                      </p:cBhvr>
                                      <p:to x="100000" y="100000"/>
                                    </p:animScale>
                                    <p:animScale>
                                      <p:cBhvr>
                                        <p:cTn id="40" dur="26">
                                          <p:stCondLst>
                                            <p:cond delay="1312"/>
                                          </p:stCondLst>
                                        </p:cTn>
                                        <p:tgtEl>
                                          <p:spTgt spid="12290">
                                            <p:txEl>
                                              <p:pRg st="1" end="1"/>
                                            </p:txEl>
                                          </p:spTgt>
                                        </p:tgtEl>
                                      </p:cBhvr>
                                      <p:to x="100000" y="80000"/>
                                    </p:animScale>
                                    <p:animScale>
                                      <p:cBhvr>
                                        <p:cTn id="41" dur="166" decel="50000">
                                          <p:stCondLst>
                                            <p:cond delay="1338"/>
                                          </p:stCondLst>
                                        </p:cTn>
                                        <p:tgtEl>
                                          <p:spTgt spid="12290">
                                            <p:txEl>
                                              <p:pRg st="1" end="1"/>
                                            </p:txEl>
                                          </p:spTgt>
                                        </p:tgtEl>
                                      </p:cBhvr>
                                      <p:to x="100000" y="100000"/>
                                    </p:animScale>
                                    <p:animScale>
                                      <p:cBhvr>
                                        <p:cTn id="42" dur="26">
                                          <p:stCondLst>
                                            <p:cond delay="1642"/>
                                          </p:stCondLst>
                                        </p:cTn>
                                        <p:tgtEl>
                                          <p:spTgt spid="12290">
                                            <p:txEl>
                                              <p:pRg st="1" end="1"/>
                                            </p:txEl>
                                          </p:spTgt>
                                        </p:tgtEl>
                                      </p:cBhvr>
                                      <p:to x="100000" y="90000"/>
                                    </p:animScale>
                                    <p:animScale>
                                      <p:cBhvr>
                                        <p:cTn id="43" dur="166" decel="50000">
                                          <p:stCondLst>
                                            <p:cond delay="1668"/>
                                          </p:stCondLst>
                                        </p:cTn>
                                        <p:tgtEl>
                                          <p:spTgt spid="12290">
                                            <p:txEl>
                                              <p:pRg st="1" end="1"/>
                                            </p:txEl>
                                          </p:spTgt>
                                        </p:tgtEl>
                                      </p:cBhvr>
                                      <p:to x="100000" y="100000"/>
                                    </p:animScale>
                                    <p:animScale>
                                      <p:cBhvr>
                                        <p:cTn id="44" dur="26">
                                          <p:stCondLst>
                                            <p:cond delay="1808"/>
                                          </p:stCondLst>
                                        </p:cTn>
                                        <p:tgtEl>
                                          <p:spTgt spid="12290">
                                            <p:txEl>
                                              <p:pRg st="1" end="1"/>
                                            </p:txEl>
                                          </p:spTgt>
                                        </p:tgtEl>
                                      </p:cBhvr>
                                      <p:to x="100000" y="95000"/>
                                    </p:animScale>
                                    <p:animScale>
                                      <p:cBhvr>
                                        <p:cTn id="45" dur="166" decel="50000">
                                          <p:stCondLst>
                                            <p:cond delay="1834"/>
                                          </p:stCondLst>
                                        </p:cTn>
                                        <p:tgtEl>
                                          <p:spTgt spid="12290">
                                            <p:txEl>
                                              <p:pRg st="1" end="1"/>
                                            </p:txEl>
                                          </p:spTgt>
                                        </p:tgtEl>
                                      </p:cBhvr>
                                      <p:to x="100000" y="100000"/>
                                    </p:animScale>
                                  </p:childTnLst>
                                </p:cTn>
                              </p:par>
                            </p:childTnLst>
                          </p:cTn>
                        </p:par>
                      </p:childTnLst>
                    </p:cTn>
                  </p:par>
                  <p:par>
                    <p:cTn id="46" fill="hold">
                      <p:stCondLst>
                        <p:cond delay="indefinite"/>
                      </p:stCondLst>
                      <p:childTnLst>
                        <p:par>
                          <p:cTn id="47" fill="hold">
                            <p:stCondLst>
                              <p:cond delay="0"/>
                            </p:stCondLst>
                            <p:childTnLst>
                              <p:par>
                                <p:cTn id="48" presetID="50" presetClass="entr" presetSubtype="0" decel="100000" fill="hold" nodeType="clickEffect">
                                  <p:stCondLst>
                                    <p:cond delay="0"/>
                                  </p:stCondLst>
                                  <p:childTnLst>
                                    <p:set>
                                      <p:cBhvr>
                                        <p:cTn id="49" dur="1" fill="hold">
                                          <p:stCondLst>
                                            <p:cond delay="0"/>
                                          </p:stCondLst>
                                        </p:cTn>
                                        <p:tgtEl>
                                          <p:spTgt spid="12291"/>
                                        </p:tgtEl>
                                        <p:attrNameLst>
                                          <p:attrName>style.visibility</p:attrName>
                                        </p:attrNameLst>
                                      </p:cBhvr>
                                      <p:to>
                                        <p:strVal val="visible"/>
                                      </p:to>
                                    </p:set>
                                    <p:anim calcmode="lin" valueType="num">
                                      <p:cBhvr>
                                        <p:cTn id="50" dur="1000" fill="hold"/>
                                        <p:tgtEl>
                                          <p:spTgt spid="12291"/>
                                        </p:tgtEl>
                                        <p:attrNameLst>
                                          <p:attrName>ppt_w</p:attrName>
                                        </p:attrNameLst>
                                      </p:cBhvr>
                                      <p:tavLst>
                                        <p:tav tm="0">
                                          <p:val>
                                            <p:strVal val="#ppt_w+.3"/>
                                          </p:val>
                                        </p:tav>
                                        <p:tav tm="100000">
                                          <p:val>
                                            <p:strVal val="#ppt_w"/>
                                          </p:val>
                                        </p:tav>
                                      </p:tavLst>
                                    </p:anim>
                                    <p:anim calcmode="lin" valueType="num">
                                      <p:cBhvr>
                                        <p:cTn id="51" dur="1000" fill="hold"/>
                                        <p:tgtEl>
                                          <p:spTgt spid="12291"/>
                                        </p:tgtEl>
                                        <p:attrNameLst>
                                          <p:attrName>ppt_h</p:attrName>
                                        </p:attrNameLst>
                                      </p:cBhvr>
                                      <p:tavLst>
                                        <p:tav tm="0">
                                          <p:val>
                                            <p:strVal val="#ppt_h"/>
                                          </p:val>
                                        </p:tav>
                                        <p:tav tm="100000">
                                          <p:val>
                                            <p:strVal val="#ppt_h"/>
                                          </p:val>
                                        </p:tav>
                                      </p:tavLst>
                                    </p:anim>
                                    <p:animEffect transition="in" filter="fade">
                                      <p:cBhvr>
                                        <p:cTn id="52" dur="1000"/>
                                        <p:tgtEl>
                                          <p:spTgt spid="122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body" sz="half" idx="1"/>
          </p:nvPr>
        </p:nvSpPr>
        <p:spPr>
          <a:xfrm>
            <a:off x="654050" y="1274763"/>
            <a:ext cx="4038600" cy="4506912"/>
          </a:xfrm>
        </p:spPr>
        <p:txBody>
          <a:bodyPr/>
          <a:lstStyle/>
          <a:p>
            <a:pPr marL="0" indent="0" algn="l">
              <a:lnSpc>
                <a:spcPct val="90000"/>
              </a:lnSpc>
              <a:buFont typeface="Webdings" panose="05030102010509060703" pitchFamily="18" charset="2"/>
              <a:buNone/>
            </a:pPr>
            <a:r>
              <a:rPr lang="it-IT" altLang="en-US" sz="1800" dirty="0">
                <a:solidFill>
                  <a:schemeClr val="tx1"/>
                </a:solidFill>
                <a:latin typeface="Century Gothic" panose="020B0502020202020204" pitchFamily="34" charset="0"/>
              </a:rPr>
              <a:t>“Durante il fascismo la donna poteva essere licenziata se si sposava o se rimaneva incinta, non aveva accesso a tutte le professioni, non aveva sviluppo di carriera, non aveva parità previdenziale, non aveva pari diritti all'interno della famiglia anche riguardo all'educazione dei figli”. (Tina Anselmi)</a:t>
            </a:r>
          </a:p>
          <a:p>
            <a:pPr marL="0" indent="0" algn="l">
              <a:lnSpc>
                <a:spcPct val="90000"/>
              </a:lnSpc>
              <a:buFont typeface="Webdings" panose="05030102010509060703" pitchFamily="18" charset="2"/>
              <a:buNone/>
            </a:pPr>
            <a:r>
              <a:rPr lang="it-IT" altLang="en-US" sz="1800" dirty="0">
                <a:solidFill>
                  <a:schemeClr val="tx1"/>
                </a:solidFill>
                <a:latin typeface="Century Gothic" panose="020B0502020202020204" pitchFamily="34" charset="0"/>
              </a:rPr>
              <a:t>“Era un ruolo molto limitato, con molti divieti. Essenzialmente la donna era vista come madre. Veniva, infatti, premiata quando aveva molti figli .”</a:t>
            </a:r>
          </a:p>
        </p:txBody>
      </p:sp>
      <p:sp>
        <p:nvSpPr>
          <p:cNvPr id="13315" name="Rectangle 3"/>
          <p:cNvSpPr>
            <a:spLocks noGrp="1" noChangeArrowheads="1"/>
          </p:cNvSpPr>
          <p:nvPr>
            <p:ph type="title"/>
          </p:nvPr>
        </p:nvSpPr>
        <p:spPr/>
        <p:txBody>
          <a:bodyPr/>
          <a:lstStyle/>
          <a:p>
            <a:pPr algn="ctr"/>
            <a:r>
              <a:rPr lang="it-IT" altLang="en-US" sz="4000" b="0" dirty="0">
                <a:solidFill>
                  <a:srgbClr val="550396"/>
                </a:solidFill>
                <a:latin typeface="Footlight MT Light" panose="0204060206030A020304" pitchFamily="18" charset="0"/>
              </a:rPr>
              <a:t>Testimonianze</a:t>
            </a:r>
          </a:p>
        </p:txBody>
      </p:sp>
      <p:pic>
        <p:nvPicPr>
          <p:cNvPr id="13316" name="Picture 4" descr="C:\Users\beatr\Pictures\fasci.jpgfasci"/>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538788" y="1268413"/>
            <a:ext cx="2824162" cy="4376737"/>
          </a:xfrm>
          <a:noFill/>
          <a:ln/>
          <a:extLs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13315"/>
                                        </p:tgtEl>
                                        <p:attrNameLst>
                                          <p:attrName>style.visibility</p:attrName>
                                        </p:attrNameLst>
                                      </p:cBhvr>
                                      <p:to>
                                        <p:strVal val="visible"/>
                                      </p:to>
                                    </p:set>
                                    <p:animEffect transition="in" filter="strips(downLeft)">
                                      <p:cBhvr>
                                        <p:cTn id="7" dur="500"/>
                                        <p:tgtEl>
                                          <p:spTgt spid="1331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3314">
                                            <p:txEl>
                                              <p:pRg st="0" end="0"/>
                                            </p:txEl>
                                          </p:spTgt>
                                        </p:tgtEl>
                                        <p:attrNameLst>
                                          <p:attrName>style.visibility</p:attrName>
                                        </p:attrNameLst>
                                      </p:cBhvr>
                                      <p:to>
                                        <p:strVal val="visible"/>
                                      </p:to>
                                    </p:set>
                                    <p:animEffect transition="in" filter="dissolve">
                                      <p:cBhvr>
                                        <p:cTn id="12" dur="500"/>
                                        <p:tgtEl>
                                          <p:spTgt spid="1331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3314">
                                            <p:txEl>
                                              <p:pRg st="1" end="1"/>
                                            </p:txEl>
                                          </p:spTgt>
                                        </p:tgtEl>
                                        <p:attrNameLst>
                                          <p:attrName>style.visibility</p:attrName>
                                        </p:attrNameLst>
                                      </p:cBhvr>
                                      <p:to>
                                        <p:strVal val="visible"/>
                                      </p:to>
                                    </p:set>
                                    <p:animEffect transition="in" filter="dissolve">
                                      <p:cBhvr>
                                        <p:cTn id="17" dur="500"/>
                                        <p:tgtEl>
                                          <p:spTgt spid="1331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0" presetClass="entr" presetSubtype="0" fill="hold" nodeType="clickEffect">
                                  <p:stCondLst>
                                    <p:cond delay="0"/>
                                  </p:stCondLst>
                                  <p:childTnLst>
                                    <p:set>
                                      <p:cBhvr>
                                        <p:cTn id="21" dur="1" fill="hold">
                                          <p:stCondLst>
                                            <p:cond delay="0"/>
                                          </p:stCondLst>
                                        </p:cTn>
                                        <p:tgtEl>
                                          <p:spTgt spid="13316"/>
                                        </p:tgtEl>
                                        <p:attrNameLst>
                                          <p:attrName>style.visibility</p:attrName>
                                        </p:attrNameLst>
                                      </p:cBhvr>
                                      <p:to>
                                        <p:strVal val="visible"/>
                                      </p:to>
                                    </p:set>
                                    <p:animEffect transition="in" filter="fade">
                                      <p:cBhvr>
                                        <p:cTn id="22" dur="800" decel="100000"/>
                                        <p:tgtEl>
                                          <p:spTgt spid="13316"/>
                                        </p:tgtEl>
                                      </p:cBhvr>
                                    </p:animEffect>
                                    <p:anim calcmode="lin" valueType="num">
                                      <p:cBhvr>
                                        <p:cTn id="23" dur="800" decel="100000" fill="hold"/>
                                        <p:tgtEl>
                                          <p:spTgt spid="13316"/>
                                        </p:tgtEl>
                                        <p:attrNameLst>
                                          <p:attrName>style.rotation</p:attrName>
                                        </p:attrNameLst>
                                      </p:cBhvr>
                                      <p:tavLst>
                                        <p:tav tm="0">
                                          <p:val>
                                            <p:fltVal val="-90"/>
                                          </p:val>
                                        </p:tav>
                                        <p:tav tm="100000">
                                          <p:val>
                                            <p:fltVal val="0"/>
                                          </p:val>
                                        </p:tav>
                                      </p:tavLst>
                                    </p:anim>
                                    <p:anim calcmode="lin" valueType="num">
                                      <p:cBhvr>
                                        <p:cTn id="24" dur="800" decel="100000" fill="hold"/>
                                        <p:tgtEl>
                                          <p:spTgt spid="13316"/>
                                        </p:tgtEl>
                                        <p:attrNameLst>
                                          <p:attrName>ppt_x</p:attrName>
                                        </p:attrNameLst>
                                      </p:cBhvr>
                                      <p:tavLst>
                                        <p:tav tm="0">
                                          <p:val>
                                            <p:strVal val="#ppt_x+0.4"/>
                                          </p:val>
                                        </p:tav>
                                        <p:tav tm="100000">
                                          <p:val>
                                            <p:strVal val="#ppt_x-0.05"/>
                                          </p:val>
                                        </p:tav>
                                      </p:tavLst>
                                    </p:anim>
                                    <p:anim calcmode="lin" valueType="num">
                                      <p:cBhvr>
                                        <p:cTn id="25" dur="800" decel="100000" fill="hold"/>
                                        <p:tgtEl>
                                          <p:spTgt spid="13316"/>
                                        </p:tgtEl>
                                        <p:attrNameLst>
                                          <p:attrName>ppt_y</p:attrName>
                                        </p:attrNameLst>
                                      </p:cBhvr>
                                      <p:tavLst>
                                        <p:tav tm="0">
                                          <p:val>
                                            <p:strVal val="#ppt_y-0.4"/>
                                          </p:val>
                                        </p:tav>
                                        <p:tav tm="100000">
                                          <p:val>
                                            <p:strVal val="#ppt_y+0.1"/>
                                          </p:val>
                                        </p:tav>
                                      </p:tavLst>
                                    </p:anim>
                                    <p:anim calcmode="lin" valueType="num">
                                      <p:cBhvr>
                                        <p:cTn id="26" dur="200" accel="100000" fill="hold">
                                          <p:stCondLst>
                                            <p:cond delay="800"/>
                                          </p:stCondLst>
                                        </p:cTn>
                                        <p:tgtEl>
                                          <p:spTgt spid="13316"/>
                                        </p:tgtEl>
                                        <p:attrNameLst>
                                          <p:attrName>ppt_x</p:attrName>
                                        </p:attrNameLst>
                                      </p:cBhvr>
                                      <p:tavLst>
                                        <p:tav tm="0">
                                          <p:val>
                                            <p:strVal val="#ppt_x-0.05"/>
                                          </p:val>
                                        </p:tav>
                                        <p:tav tm="100000">
                                          <p:val>
                                            <p:strVal val="#ppt_x"/>
                                          </p:val>
                                        </p:tav>
                                      </p:tavLst>
                                    </p:anim>
                                    <p:anim calcmode="lin" valueType="num">
                                      <p:cBhvr>
                                        <p:cTn id="27" dur="200" accel="100000" fill="hold">
                                          <p:stCondLst>
                                            <p:cond delay="800"/>
                                          </p:stCondLst>
                                        </p:cTn>
                                        <p:tgtEl>
                                          <p:spTgt spid="13316"/>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build="p"/>
      <p:bldP spid="1331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1100" y="749300"/>
            <a:ext cx="2228850" cy="3140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43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6675" y="3808413"/>
            <a:ext cx="3810000" cy="2428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4340" name="Text Box 4"/>
          <p:cNvSpPr txBox="1">
            <a:spLocks noChangeArrowheads="1"/>
          </p:cNvSpPr>
          <p:nvPr/>
        </p:nvSpPr>
        <p:spPr bwMode="auto">
          <a:xfrm>
            <a:off x="542925" y="4630738"/>
            <a:ext cx="3462338" cy="146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it-IT" altLang="zh-CN" dirty="0">
                <a:latin typeface="Century Gothic" panose="020B0502020202020204" pitchFamily="34" charset="0"/>
              </a:rPr>
              <a:t>«Inconcepibile con la psicologia femminile, il genio è maschio. […] Genialità è mascolinità all’ennesima potenza»</a:t>
            </a:r>
          </a:p>
        </p:txBody>
      </p:sp>
      <p:sp>
        <p:nvSpPr>
          <p:cNvPr id="14341" name="Text Box 5"/>
          <p:cNvSpPr txBox="1">
            <a:spLocks noChangeArrowheads="1"/>
          </p:cNvSpPr>
          <p:nvPr/>
        </p:nvSpPr>
        <p:spPr bwMode="auto">
          <a:xfrm>
            <a:off x="4229100" y="890588"/>
            <a:ext cx="4008438" cy="2011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it-IT" altLang="en-US" dirty="0">
                <a:latin typeface="Century Gothic" panose="020B0502020202020204" pitchFamily="34" charset="0"/>
              </a:rPr>
              <a:t>“Bisognava formare e creare la futura madre delle nuove generazioni, perfetta come donna di casa non solo nelle sue virtù materiali e casalinghe, ma anche nello spirito profondamente fascista”</a:t>
            </a:r>
          </a:p>
        </p:txBody>
      </p:sp>
    </p:spTree>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4338"/>
                                        </p:tgtEl>
                                        <p:attrNameLst>
                                          <p:attrName>style.visibility</p:attrName>
                                        </p:attrNameLst>
                                      </p:cBhvr>
                                      <p:to>
                                        <p:strVal val="visible"/>
                                      </p:to>
                                    </p:set>
                                    <p:anim calcmode="lin" valueType="num">
                                      <p:cBhvr>
                                        <p:cTn id="7" dur="500" fill="hold"/>
                                        <p:tgtEl>
                                          <p:spTgt spid="14338"/>
                                        </p:tgtEl>
                                        <p:attrNameLst>
                                          <p:attrName>ppt_w</p:attrName>
                                        </p:attrNameLst>
                                      </p:cBhvr>
                                      <p:tavLst>
                                        <p:tav tm="0">
                                          <p:val>
                                            <p:fltVal val="0"/>
                                          </p:val>
                                        </p:tav>
                                        <p:tav tm="100000">
                                          <p:val>
                                            <p:strVal val="#ppt_w"/>
                                          </p:val>
                                        </p:tav>
                                      </p:tavLst>
                                    </p:anim>
                                    <p:anim calcmode="lin" valueType="num">
                                      <p:cBhvr>
                                        <p:cTn id="8" dur="500" fill="hold"/>
                                        <p:tgtEl>
                                          <p:spTgt spid="14338"/>
                                        </p:tgtEl>
                                        <p:attrNameLst>
                                          <p:attrName>ppt_h</p:attrName>
                                        </p:attrNameLst>
                                      </p:cBhvr>
                                      <p:tavLst>
                                        <p:tav tm="0">
                                          <p:val>
                                            <p:fltVal val="0"/>
                                          </p:val>
                                        </p:tav>
                                        <p:tav tm="100000">
                                          <p:val>
                                            <p:strVal val="#ppt_h"/>
                                          </p:val>
                                        </p:tav>
                                      </p:tavLst>
                                    </p:anim>
                                    <p:animEffect transition="in" filter="fade">
                                      <p:cBhvr>
                                        <p:cTn id="9" dur="500"/>
                                        <p:tgtEl>
                                          <p:spTgt spid="14338"/>
                                        </p:tgtEl>
                                      </p:cBhvr>
                                    </p:animEffect>
                                  </p:childTnLst>
                                </p:cTn>
                              </p:par>
                            </p:childTnLst>
                          </p:cTn>
                        </p:par>
                      </p:childTnLst>
                    </p:cTn>
                  </p:par>
                  <p:par>
                    <p:cTn id="10" fill="hold">
                      <p:stCondLst>
                        <p:cond delay="indefinite"/>
                      </p:stCondLst>
                      <p:childTnLst>
                        <p:par>
                          <p:cTn id="11" fill="hold">
                            <p:stCondLst>
                              <p:cond delay="0"/>
                            </p:stCondLst>
                            <p:childTnLst>
                              <p:par>
                                <p:cTn id="12" presetID="13" presetClass="entr" presetSubtype="16" fill="hold" grpId="0" nodeType="clickEffect">
                                  <p:stCondLst>
                                    <p:cond delay="0"/>
                                  </p:stCondLst>
                                  <p:childTnLst>
                                    <p:set>
                                      <p:cBhvr>
                                        <p:cTn id="13" dur="1" fill="hold">
                                          <p:stCondLst>
                                            <p:cond delay="0"/>
                                          </p:stCondLst>
                                        </p:cTn>
                                        <p:tgtEl>
                                          <p:spTgt spid="14341"/>
                                        </p:tgtEl>
                                        <p:attrNameLst>
                                          <p:attrName>style.visibility</p:attrName>
                                        </p:attrNameLst>
                                      </p:cBhvr>
                                      <p:to>
                                        <p:strVal val="visible"/>
                                      </p:to>
                                    </p:set>
                                    <p:animEffect transition="in" filter="plus(in)">
                                      <p:cBhvr>
                                        <p:cTn id="14" dur="2000"/>
                                        <p:tgtEl>
                                          <p:spTgt spid="14341"/>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nodeType="clickEffect">
                                  <p:stCondLst>
                                    <p:cond delay="0"/>
                                  </p:stCondLst>
                                  <p:childTnLst>
                                    <p:set>
                                      <p:cBhvr>
                                        <p:cTn id="18" dur="1" fill="hold">
                                          <p:stCondLst>
                                            <p:cond delay="0"/>
                                          </p:stCondLst>
                                        </p:cTn>
                                        <p:tgtEl>
                                          <p:spTgt spid="14339"/>
                                        </p:tgtEl>
                                        <p:attrNameLst>
                                          <p:attrName>style.visibility</p:attrName>
                                        </p:attrNameLst>
                                      </p:cBhvr>
                                      <p:to>
                                        <p:strVal val="visible"/>
                                      </p:to>
                                    </p:set>
                                    <p:anim calcmode="lin" valueType="num">
                                      <p:cBhvr additive="base">
                                        <p:cTn id="19" dur="500"/>
                                        <p:tgtEl>
                                          <p:spTgt spid="14339"/>
                                        </p:tgtEl>
                                        <p:attrNameLst>
                                          <p:attrName>ppt_y</p:attrName>
                                        </p:attrNameLst>
                                      </p:cBhvr>
                                      <p:tavLst>
                                        <p:tav tm="0">
                                          <p:val>
                                            <p:strVal val="#ppt_y+#ppt_h*1.125000"/>
                                          </p:val>
                                        </p:tav>
                                        <p:tav tm="100000">
                                          <p:val>
                                            <p:strVal val="#ppt_y"/>
                                          </p:val>
                                        </p:tav>
                                      </p:tavLst>
                                    </p:anim>
                                    <p:animEffect transition="in" filter="wipe(up)">
                                      <p:cBhvr>
                                        <p:cTn id="20" dur="500"/>
                                        <p:tgtEl>
                                          <p:spTgt spid="14339"/>
                                        </p:tgtEl>
                                      </p:cBhvr>
                                    </p:animEffect>
                                  </p:childTnLst>
                                </p:cTn>
                              </p:par>
                            </p:childTnLst>
                          </p:cTn>
                        </p:par>
                      </p:childTnLst>
                    </p:cTn>
                  </p:par>
                  <p:par>
                    <p:cTn id="21" fill="hold">
                      <p:stCondLst>
                        <p:cond delay="indefinite"/>
                      </p:stCondLst>
                      <p:childTnLst>
                        <p:par>
                          <p:cTn id="22" fill="hold">
                            <p:stCondLst>
                              <p:cond delay="0"/>
                            </p:stCondLst>
                            <p:childTnLst>
                              <p:par>
                                <p:cTn id="23" presetID="35" presetClass="entr" presetSubtype="0" fill="hold" grpId="0" nodeType="clickEffect">
                                  <p:stCondLst>
                                    <p:cond delay="0"/>
                                  </p:stCondLst>
                                  <p:childTnLst>
                                    <p:set>
                                      <p:cBhvr>
                                        <p:cTn id="24" dur="1" fill="hold">
                                          <p:stCondLst>
                                            <p:cond delay="0"/>
                                          </p:stCondLst>
                                        </p:cTn>
                                        <p:tgtEl>
                                          <p:spTgt spid="14340"/>
                                        </p:tgtEl>
                                        <p:attrNameLst>
                                          <p:attrName>style.visibility</p:attrName>
                                        </p:attrNameLst>
                                      </p:cBhvr>
                                      <p:to>
                                        <p:strVal val="visible"/>
                                      </p:to>
                                    </p:set>
                                    <p:animEffect transition="in" filter="fade">
                                      <p:cBhvr>
                                        <p:cTn id="25" dur="2000"/>
                                        <p:tgtEl>
                                          <p:spTgt spid="14340"/>
                                        </p:tgtEl>
                                      </p:cBhvr>
                                    </p:animEffect>
                                    <p:anim calcmode="lin" valueType="num">
                                      <p:cBhvr>
                                        <p:cTn id="26" dur="2000" fill="hold"/>
                                        <p:tgtEl>
                                          <p:spTgt spid="14340"/>
                                        </p:tgtEl>
                                        <p:attrNameLst>
                                          <p:attrName>style.rotation</p:attrName>
                                        </p:attrNameLst>
                                      </p:cBhvr>
                                      <p:tavLst>
                                        <p:tav tm="0">
                                          <p:val>
                                            <p:fltVal val="720"/>
                                          </p:val>
                                        </p:tav>
                                        <p:tav tm="100000">
                                          <p:val>
                                            <p:fltVal val="0"/>
                                          </p:val>
                                        </p:tav>
                                      </p:tavLst>
                                    </p:anim>
                                    <p:anim calcmode="lin" valueType="num">
                                      <p:cBhvr>
                                        <p:cTn id="27" dur="2000" fill="hold"/>
                                        <p:tgtEl>
                                          <p:spTgt spid="14340"/>
                                        </p:tgtEl>
                                        <p:attrNameLst>
                                          <p:attrName>ppt_h</p:attrName>
                                        </p:attrNameLst>
                                      </p:cBhvr>
                                      <p:tavLst>
                                        <p:tav tm="0">
                                          <p:val>
                                            <p:fltVal val="0"/>
                                          </p:val>
                                        </p:tav>
                                        <p:tav tm="100000">
                                          <p:val>
                                            <p:strVal val="#ppt_h"/>
                                          </p:val>
                                        </p:tav>
                                      </p:tavLst>
                                    </p:anim>
                                    <p:anim calcmode="lin" valueType="num">
                                      <p:cBhvr>
                                        <p:cTn id="28" dur="2000" fill="hold"/>
                                        <p:tgtEl>
                                          <p:spTgt spid="14340"/>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0" grpId="0"/>
      <p:bldP spid="1434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algn="ctr"/>
            <a:r>
              <a:rPr lang="it-IT" altLang="en-US" sz="3600" b="0" dirty="0">
                <a:solidFill>
                  <a:srgbClr val="550396"/>
                </a:solidFill>
                <a:latin typeface="Footlight MT Light" panose="0204060206030A020304" pitchFamily="18" charset="0"/>
              </a:rPr>
              <a:t>Cambia il ruolo della donna</a:t>
            </a:r>
          </a:p>
        </p:txBody>
      </p:sp>
      <p:sp>
        <p:nvSpPr>
          <p:cNvPr id="15363" name="Rectangle 3"/>
          <p:cNvSpPr>
            <a:spLocks noGrp="1" noChangeArrowheads="1"/>
          </p:cNvSpPr>
          <p:nvPr>
            <p:ph type="body" sz="half" idx="3"/>
          </p:nvPr>
        </p:nvSpPr>
        <p:spPr>
          <a:xfrm>
            <a:off x="565150" y="1227138"/>
            <a:ext cx="8229600" cy="2024062"/>
          </a:xfrm>
        </p:spPr>
        <p:txBody>
          <a:bodyPr/>
          <a:lstStyle/>
          <a:p>
            <a:pPr marL="0" indent="0" algn="l">
              <a:buFont typeface="Webdings" panose="05030102010509060703" pitchFamily="18" charset="2"/>
              <a:buNone/>
            </a:pPr>
            <a:r>
              <a:rPr lang="it-IT" altLang="en-US" sz="1800" dirty="0">
                <a:solidFill>
                  <a:schemeClr val="tx1"/>
                </a:solidFill>
                <a:latin typeface="Century Gothic" panose="020B0502020202020204" pitchFamily="34" charset="0"/>
              </a:rPr>
              <a:t> Dal 1940 il tasso dell'occupazione femminile riprese ad aumentare e si accentuò per tutta la durata della seconda guerra mondiale, perché giovani e meno giovani furono chiamati alle armi e i loro posti di lavoro furono così ricoperti da mogli, sorelle e donne che si ritrovarono, all'improvviso, nella necessità di provvedere al sostentamento di famiglie con prole numerosa e private del capo-famiglia.</a:t>
            </a:r>
          </a:p>
          <a:p>
            <a:pPr marL="0" indent="0" algn="l">
              <a:buFont typeface="Webdings" panose="05030102010509060703" pitchFamily="18" charset="2"/>
              <a:buNone/>
            </a:pPr>
            <a:endParaRPr lang="it-IT" altLang="en-US" sz="1600" dirty="0">
              <a:solidFill>
                <a:schemeClr val="tx1"/>
              </a:solidFill>
              <a:latin typeface="Century Gothic" panose="020B0502020202020204" pitchFamily="34" charset="0"/>
            </a:endParaRPr>
          </a:p>
        </p:txBody>
      </p:sp>
      <p:sp>
        <p:nvSpPr>
          <p:cNvPr id="15364" name="Text Box 4"/>
          <p:cNvSpPr txBox="1">
            <a:spLocks noChangeArrowheads="1"/>
          </p:cNvSpPr>
          <p:nvPr/>
        </p:nvSpPr>
        <p:spPr bwMode="auto">
          <a:xfrm>
            <a:off x="660400" y="4011613"/>
            <a:ext cx="6704013"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it-IT" altLang="it-IT">
              <a:latin typeface="Century Gothic" panose="020B0502020202020204" pitchFamily="34" charset="0"/>
            </a:endParaRPr>
          </a:p>
        </p:txBody>
      </p:sp>
      <p:pic>
        <p:nvPicPr>
          <p:cNvPr id="15365" name="Picture 5" descr="Picture1"/>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4770438" y="3940175"/>
            <a:ext cx="3590925" cy="2617788"/>
          </a:xfrm>
          <a:noFill/>
          <a:ln/>
        </p:spPr>
      </p:pic>
      <p:pic>
        <p:nvPicPr>
          <p:cNvPr id="15366" name="Picture 6"/>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708025" y="3965575"/>
            <a:ext cx="3676650" cy="2619375"/>
          </a:xfrm>
          <a:noFill/>
          <a:ln/>
          <a:extLs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xmlns:p14="http://schemas.microsoft.com/office/powerpoint/2010/main" spd="slow">
    <p:wheel spokes="1"/>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15362"/>
                                        </p:tgtEl>
                                        <p:attrNameLst>
                                          <p:attrName>style.visibility</p:attrName>
                                        </p:attrNameLst>
                                      </p:cBhvr>
                                      <p:to>
                                        <p:strVal val="visible"/>
                                      </p:to>
                                    </p:set>
                                    <p:anim by="(-#ppt_w*2)" calcmode="lin" valueType="num">
                                      <p:cBhvr rctx="PPT">
                                        <p:cTn id="7" dur="500" autoRev="1" fill="hold">
                                          <p:stCondLst>
                                            <p:cond delay="0"/>
                                          </p:stCondLst>
                                        </p:cTn>
                                        <p:tgtEl>
                                          <p:spTgt spid="15362"/>
                                        </p:tgtEl>
                                        <p:attrNameLst>
                                          <p:attrName>ppt_w</p:attrName>
                                        </p:attrNameLst>
                                      </p:cBhvr>
                                    </p:anim>
                                    <p:anim by="(#ppt_w*0.50)" calcmode="lin" valueType="num">
                                      <p:cBhvr>
                                        <p:cTn id="8" dur="500" decel="50000" autoRev="1" fill="hold">
                                          <p:stCondLst>
                                            <p:cond delay="0"/>
                                          </p:stCondLst>
                                        </p:cTn>
                                        <p:tgtEl>
                                          <p:spTgt spid="15362"/>
                                        </p:tgtEl>
                                        <p:attrNameLst>
                                          <p:attrName>ppt_x</p:attrName>
                                        </p:attrNameLst>
                                      </p:cBhvr>
                                    </p:anim>
                                    <p:anim from="(-#ppt_h/2)" to="(#ppt_y)" calcmode="lin" valueType="num">
                                      <p:cBhvr>
                                        <p:cTn id="9" dur="1000" fill="hold">
                                          <p:stCondLst>
                                            <p:cond delay="0"/>
                                          </p:stCondLst>
                                        </p:cTn>
                                        <p:tgtEl>
                                          <p:spTgt spid="15362"/>
                                        </p:tgtEl>
                                        <p:attrNameLst>
                                          <p:attrName>ppt_y</p:attrName>
                                        </p:attrNameLst>
                                      </p:cBhvr>
                                    </p:anim>
                                    <p:animRot by="21600000">
                                      <p:cBhvr>
                                        <p:cTn id="10" dur="1000" fill="hold">
                                          <p:stCondLst>
                                            <p:cond delay="0"/>
                                          </p:stCondLst>
                                        </p:cTn>
                                        <p:tgtEl>
                                          <p:spTgt spid="15362"/>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15363">
                                            <p:txEl>
                                              <p:pRg st="0" end="0"/>
                                            </p:txEl>
                                          </p:spTgt>
                                        </p:tgtEl>
                                        <p:attrNameLst>
                                          <p:attrName>style.visibility</p:attrName>
                                        </p:attrNameLst>
                                      </p:cBhvr>
                                      <p:to>
                                        <p:strVal val="visible"/>
                                      </p:to>
                                    </p:set>
                                    <p:animEffect transition="in" filter="wipe(down)">
                                      <p:cBhvr>
                                        <p:cTn id="15" dur="500"/>
                                        <p:tgtEl>
                                          <p:spTgt spid="15363">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5" presetClass="entr" presetSubtype="0" fill="hold" nodeType="clickEffect">
                                  <p:stCondLst>
                                    <p:cond delay="0"/>
                                  </p:stCondLst>
                                  <p:childTnLst>
                                    <p:set>
                                      <p:cBhvr>
                                        <p:cTn id="19" dur="1" fill="hold">
                                          <p:stCondLst>
                                            <p:cond delay="0"/>
                                          </p:stCondLst>
                                        </p:cTn>
                                        <p:tgtEl>
                                          <p:spTgt spid="15366"/>
                                        </p:tgtEl>
                                        <p:attrNameLst>
                                          <p:attrName>style.visibility</p:attrName>
                                        </p:attrNameLst>
                                      </p:cBhvr>
                                      <p:to>
                                        <p:strVal val="visible"/>
                                      </p:to>
                                    </p:set>
                                    <p:anim calcmode="lin" valueType="num">
                                      <p:cBhvr>
                                        <p:cTn id="20" dur="500" decel="50000" fill="hold">
                                          <p:stCondLst>
                                            <p:cond delay="0"/>
                                          </p:stCondLst>
                                        </p:cTn>
                                        <p:tgtEl>
                                          <p:spTgt spid="15366"/>
                                        </p:tgtEl>
                                        <p:attrNameLst>
                                          <p:attrName>style.rotation</p:attrName>
                                        </p:attrNameLst>
                                      </p:cBhvr>
                                      <p:tavLst>
                                        <p:tav tm="0">
                                          <p:val>
                                            <p:fltVal val="-90"/>
                                          </p:val>
                                        </p:tav>
                                        <p:tav tm="100000">
                                          <p:val>
                                            <p:fltVal val="0"/>
                                          </p:val>
                                        </p:tav>
                                      </p:tavLst>
                                    </p:anim>
                                    <p:anim calcmode="lin" valueType="num">
                                      <p:cBhvr>
                                        <p:cTn id="21" dur="500" decel="50000" fill="hold">
                                          <p:stCondLst>
                                            <p:cond delay="0"/>
                                          </p:stCondLst>
                                        </p:cTn>
                                        <p:tgtEl>
                                          <p:spTgt spid="15366"/>
                                        </p:tgtEl>
                                        <p:attrNameLst>
                                          <p:attrName>ppt_w</p:attrName>
                                        </p:attrNameLst>
                                      </p:cBhvr>
                                      <p:tavLst>
                                        <p:tav tm="0">
                                          <p:val>
                                            <p:strVal val="#ppt_w"/>
                                          </p:val>
                                        </p:tav>
                                        <p:tav tm="100000">
                                          <p:val>
                                            <p:strVal val="#ppt_w*.05"/>
                                          </p:val>
                                        </p:tav>
                                      </p:tavLst>
                                    </p:anim>
                                    <p:anim calcmode="lin" valueType="num">
                                      <p:cBhvr>
                                        <p:cTn id="22" dur="500" accel="50000" fill="hold">
                                          <p:stCondLst>
                                            <p:cond delay="500"/>
                                          </p:stCondLst>
                                        </p:cTn>
                                        <p:tgtEl>
                                          <p:spTgt spid="15366"/>
                                        </p:tgtEl>
                                        <p:attrNameLst>
                                          <p:attrName>ppt_w</p:attrName>
                                        </p:attrNameLst>
                                      </p:cBhvr>
                                      <p:tavLst>
                                        <p:tav tm="0">
                                          <p:val>
                                            <p:strVal val="#ppt_w*.05"/>
                                          </p:val>
                                        </p:tav>
                                        <p:tav tm="100000">
                                          <p:val>
                                            <p:strVal val="#ppt_w"/>
                                          </p:val>
                                        </p:tav>
                                      </p:tavLst>
                                    </p:anim>
                                    <p:anim calcmode="lin" valueType="num">
                                      <p:cBhvr>
                                        <p:cTn id="23" dur="1000" fill="hold"/>
                                        <p:tgtEl>
                                          <p:spTgt spid="15366"/>
                                        </p:tgtEl>
                                        <p:attrNameLst>
                                          <p:attrName>ppt_h</p:attrName>
                                        </p:attrNameLst>
                                      </p:cBhvr>
                                      <p:tavLst>
                                        <p:tav tm="0">
                                          <p:val>
                                            <p:strVal val="#ppt_h"/>
                                          </p:val>
                                        </p:tav>
                                        <p:tav tm="100000">
                                          <p:val>
                                            <p:strVal val="#ppt_h"/>
                                          </p:val>
                                        </p:tav>
                                      </p:tavLst>
                                    </p:anim>
                                    <p:anim calcmode="lin" valueType="num">
                                      <p:cBhvr>
                                        <p:cTn id="24" dur="500" decel="50000" fill="hold">
                                          <p:stCondLst>
                                            <p:cond delay="0"/>
                                          </p:stCondLst>
                                        </p:cTn>
                                        <p:tgtEl>
                                          <p:spTgt spid="15366"/>
                                        </p:tgtEl>
                                        <p:attrNameLst>
                                          <p:attrName>ppt_x</p:attrName>
                                        </p:attrNameLst>
                                      </p:cBhvr>
                                      <p:tavLst>
                                        <p:tav tm="0">
                                          <p:val>
                                            <p:strVal val="#ppt_x+.4"/>
                                          </p:val>
                                        </p:tav>
                                        <p:tav tm="100000">
                                          <p:val>
                                            <p:strVal val="#ppt_x"/>
                                          </p:val>
                                        </p:tav>
                                      </p:tavLst>
                                    </p:anim>
                                    <p:anim calcmode="lin" valueType="num">
                                      <p:cBhvr>
                                        <p:cTn id="25" dur="500" decel="50000" fill="hold">
                                          <p:stCondLst>
                                            <p:cond delay="0"/>
                                          </p:stCondLst>
                                        </p:cTn>
                                        <p:tgtEl>
                                          <p:spTgt spid="15366"/>
                                        </p:tgtEl>
                                        <p:attrNameLst>
                                          <p:attrName>ppt_y</p:attrName>
                                        </p:attrNameLst>
                                      </p:cBhvr>
                                      <p:tavLst>
                                        <p:tav tm="0">
                                          <p:val>
                                            <p:strVal val="#ppt_y-.2"/>
                                          </p:val>
                                        </p:tav>
                                        <p:tav tm="100000">
                                          <p:val>
                                            <p:strVal val="#ppt_y+.1"/>
                                          </p:val>
                                        </p:tav>
                                      </p:tavLst>
                                    </p:anim>
                                    <p:anim calcmode="lin" valueType="num">
                                      <p:cBhvr>
                                        <p:cTn id="26" dur="500" accel="50000" fill="hold">
                                          <p:stCondLst>
                                            <p:cond delay="500"/>
                                          </p:stCondLst>
                                        </p:cTn>
                                        <p:tgtEl>
                                          <p:spTgt spid="15366"/>
                                        </p:tgtEl>
                                        <p:attrNameLst>
                                          <p:attrName>ppt_y</p:attrName>
                                        </p:attrNameLst>
                                      </p:cBhvr>
                                      <p:tavLst>
                                        <p:tav tm="0">
                                          <p:val>
                                            <p:strVal val="#ppt_y+.1"/>
                                          </p:val>
                                        </p:tav>
                                        <p:tav tm="100000">
                                          <p:val>
                                            <p:strVal val="#ppt_y"/>
                                          </p:val>
                                        </p:tav>
                                      </p:tavLst>
                                    </p:anim>
                                    <p:animEffect transition="in" filter="fade">
                                      <p:cBhvr>
                                        <p:cTn id="27" dur="1000" decel="50000">
                                          <p:stCondLst>
                                            <p:cond delay="0"/>
                                          </p:stCondLst>
                                        </p:cTn>
                                        <p:tgtEl>
                                          <p:spTgt spid="15366"/>
                                        </p:tgtEl>
                                      </p:cBhvr>
                                    </p:animEffect>
                                  </p:childTnLst>
                                </p:cTn>
                              </p:par>
                            </p:childTnLst>
                          </p:cTn>
                        </p:par>
                      </p:childTnLst>
                    </p:cTn>
                  </p:par>
                  <p:par>
                    <p:cTn id="28" fill="hold">
                      <p:stCondLst>
                        <p:cond delay="indefinite"/>
                      </p:stCondLst>
                      <p:childTnLst>
                        <p:par>
                          <p:cTn id="29" fill="hold">
                            <p:stCondLst>
                              <p:cond delay="0"/>
                            </p:stCondLst>
                            <p:childTnLst>
                              <p:par>
                                <p:cTn id="30" presetID="17" presetClass="entr" presetSubtype="10" fill="hold" nodeType="clickEffect">
                                  <p:stCondLst>
                                    <p:cond delay="0"/>
                                  </p:stCondLst>
                                  <p:childTnLst>
                                    <p:set>
                                      <p:cBhvr>
                                        <p:cTn id="31" dur="1" fill="hold">
                                          <p:stCondLst>
                                            <p:cond delay="0"/>
                                          </p:stCondLst>
                                        </p:cTn>
                                        <p:tgtEl>
                                          <p:spTgt spid="15365"/>
                                        </p:tgtEl>
                                        <p:attrNameLst>
                                          <p:attrName>style.visibility</p:attrName>
                                        </p:attrNameLst>
                                      </p:cBhvr>
                                      <p:to>
                                        <p:strVal val="visible"/>
                                      </p:to>
                                    </p:set>
                                    <p:anim calcmode="lin" valueType="num">
                                      <p:cBhvr>
                                        <p:cTn id="32" dur="500" fill="hold"/>
                                        <p:tgtEl>
                                          <p:spTgt spid="15365"/>
                                        </p:tgtEl>
                                        <p:attrNameLst>
                                          <p:attrName>ppt_w</p:attrName>
                                        </p:attrNameLst>
                                      </p:cBhvr>
                                      <p:tavLst>
                                        <p:tav tm="0">
                                          <p:val>
                                            <p:fltVal val="0"/>
                                          </p:val>
                                        </p:tav>
                                        <p:tav tm="100000">
                                          <p:val>
                                            <p:strVal val="#ppt_w"/>
                                          </p:val>
                                        </p:tav>
                                      </p:tavLst>
                                    </p:anim>
                                    <p:anim calcmode="lin" valueType="num">
                                      <p:cBhvr>
                                        <p:cTn id="33" dur="500" fill="hold"/>
                                        <p:tgtEl>
                                          <p:spTgt spid="1536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p:bldP spid="1536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body" sz="half" idx="4294967295"/>
          </p:nvPr>
        </p:nvSpPr>
        <p:spPr>
          <a:xfrm>
            <a:off x="176076" y="3971109"/>
            <a:ext cx="7439570" cy="2465977"/>
          </a:xfrm>
        </p:spPr>
        <p:txBody>
          <a:bodyPr/>
          <a:lstStyle/>
          <a:p>
            <a:pPr marL="0" indent="0" algn="l">
              <a:buFont typeface="Webdings" panose="05030102010509060703" pitchFamily="18" charset="2"/>
              <a:buNone/>
            </a:pPr>
            <a:r>
              <a:rPr lang="it-IT" altLang="zh-CN" sz="1600" dirty="0">
                <a:solidFill>
                  <a:schemeClr val="tx1"/>
                </a:solidFill>
                <a:latin typeface="Century Gothic" panose="020B0502020202020204" pitchFamily="34" charset="0"/>
              </a:rPr>
              <a:t>Scompaiono i due prototipi femminili, opposti ma integrati, sponsorizzati dal fascismo: la «donna-crisi» e la «donna-madre». Emergono donne che forzano lo storico steccato che le ha tenute escluse dal proscenio politico (le ausiliarie su un fronte e le partigiane sull’altro), mentre la gran massa  riscopre valori e comportamenti di un’umanità dolente che, liberatasi dall’ideologia bellicistica del regime, si ritrova a praticare atti di una solidarietà elementare, ma sincera.</a:t>
            </a:r>
          </a:p>
        </p:txBody>
      </p:sp>
      <p:pic>
        <p:nvPicPr>
          <p:cNvPr id="16387" name="Picture 3" descr="prc_antifascist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00450" y="227739"/>
            <a:ext cx="5086350" cy="3516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comb/>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6386">
                                            <p:txEl>
                                              <p:pRg st="0" end="0"/>
                                            </p:txEl>
                                          </p:spTgt>
                                        </p:tgtEl>
                                        <p:attrNameLst>
                                          <p:attrName>style.visibility</p:attrName>
                                        </p:attrNameLst>
                                      </p:cBhvr>
                                      <p:to>
                                        <p:strVal val="visible"/>
                                      </p:to>
                                    </p:set>
                                    <p:animEffect transition="in" filter="fade">
                                      <p:cBhvr>
                                        <p:cTn id="7" dur="1000"/>
                                        <p:tgtEl>
                                          <p:spTgt spid="16386">
                                            <p:txEl>
                                              <p:pRg st="0" end="0"/>
                                            </p:txEl>
                                          </p:spTgt>
                                        </p:tgtEl>
                                      </p:cBhvr>
                                    </p:animEffect>
                                    <p:anim calcmode="lin" valueType="num">
                                      <p:cBhvr>
                                        <p:cTn id="8" dur="1000" fill="hold"/>
                                        <p:tgtEl>
                                          <p:spTgt spid="1638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638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algn="ctr"/>
            <a:r>
              <a:rPr lang="it-IT" altLang="en-US" sz="5400" dirty="0">
                <a:solidFill>
                  <a:srgbClr val="1BA432"/>
                </a:solidFill>
                <a:latin typeface="Footlight MT Light" panose="0204060206030A020304" pitchFamily="18" charset="0"/>
              </a:rPr>
              <a:t>Grazie per l'attenzione!</a:t>
            </a:r>
          </a:p>
        </p:txBody>
      </p:sp>
      <p:sp>
        <p:nvSpPr>
          <p:cNvPr id="17411" name="Rectangle 3"/>
          <p:cNvSpPr>
            <a:spLocks noGrp="1" noChangeArrowheads="1"/>
          </p:cNvSpPr>
          <p:nvPr>
            <p:ph type="body" idx="1"/>
          </p:nvPr>
        </p:nvSpPr>
        <p:spPr>
          <a:xfrm>
            <a:off x="530225" y="1106488"/>
            <a:ext cx="8228013" cy="506412"/>
          </a:xfrm>
        </p:spPr>
        <p:txBody>
          <a:bodyPr/>
          <a:lstStyle/>
          <a:p>
            <a:pPr marL="0" indent="0" algn="ctr">
              <a:buFont typeface="Webdings" panose="05030102010509060703" pitchFamily="18" charset="2"/>
              <a:buNone/>
            </a:pPr>
            <a:r>
              <a:rPr lang="it-IT" altLang="en-US" sz="3200" i="1" dirty="0">
                <a:solidFill>
                  <a:srgbClr val="4290E0"/>
                </a:solidFill>
                <a:effectLst>
                  <a:outerShdw blurRad="38100" dist="38100" dir="2700000" algn="tl">
                    <a:srgbClr val="C0C0C0"/>
                  </a:outerShdw>
                </a:effectLst>
                <a:latin typeface="Bookman Old Style" panose="02050604050505020204" pitchFamily="18" charset="0"/>
              </a:rPr>
              <a:t>Beatrice Buonopane</a:t>
            </a:r>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8" presetClass="entr" presetSubtype="0" fill="hold" grpId="1" nodeType="clickEffect">
                                  <p:stCondLst>
                                    <p:cond delay="0"/>
                                  </p:stCondLst>
                                  <p:childTnLst>
                                    <p:set>
                                      <p:cBhvr>
                                        <p:cTn id="6" dur="1" fill="hold">
                                          <p:stCondLst>
                                            <p:cond delay="0"/>
                                          </p:stCondLst>
                                        </p:cTn>
                                        <p:tgtEl>
                                          <p:spTgt spid="17410"/>
                                        </p:tgtEl>
                                        <p:attrNameLst>
                                          <p:attrName>style.visibility</p:attrName>
                                        </p:attrNameLst>
                                      </p:cBhvr>
                                      <p:to>
                                        <p:strVal val="visible"/>
                                      </p:to>
                                    </p:set>
                                    <p:anim calcmode="lin" valueType="num">
                                      <p:cBhvr>
                                        <p:cTn id="7" dur="2000" fill="hold"/>
                                        <p:tgtEl>
                                          <p:spTgt spid="17410"/>
                                        </p:tgtEl>
                                        <p:attrNameLst>
                                          <p:attrName>ppt_x</p:attrName>
                                        </p:attrNameLst>
                                      </p:cBhvr>
                                      <p:tavLst>
                                        <p:tav tm="0">
                                          <p:val>
                                            <p:strVal val="#ppt_x"/>
                                          </p:val>
                                        </p:tav>
                                        <p:tav tm="100000">
                                          <p:val>
                                            <p:strVal val="#ppt_x"/>
                                          </p:val>
                                        </p:tav>
                                      </p:tavLst>
                                    </p:anim>
                                    <p:anim calcmode="lin" valueType="num">
                                      <p:cBhvr>
                                        <p:cTn id="8" dur="2000" fill="hold"/>
                                        <p:tgtEl>
                                          <p:spTgt spid="17410"/>
                                        </p:tgtEl>
                                        <p:attrNameLst>
                                          <p:attrName>ppt_y</p:attrName>
                                        </p:attrNameLst>
                                      </p:cBhvr>
                                      <p:tavLst>
                                        <p:tav tm="0">
                                          <p:val>
                                            <p:strVal val="#ppt_y+1"/>
                                          </p:val>
                                        </p:tav>
                                        <p:tav tm="100000">
                                          <p:val>
                                            <p:strVal val="#ppt_y-1"/>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8" presetClass="entr" presetSubtype="0" fill="hold" grpId="0" nodeType="clickEffect">
                                  <p:stCondLst>
                                    <p:cond delay="0"/>
                                  </p:stCondLst>
                                  <p:childTnLst>
                                    <p:set>
                                      <p:cBhvr>
                                        <p:cTn id="12" dur="1" fill="hold">
                                          <p:stCondLst>
                                            <p:cond delay="0"/>
                                          </p:stCondLst>
                                        </p:cTn>
                                        <p:tgtEl>
                                          <p:spTgt spid="17411">
                                            <p:txEl>
                                              <p:pRg st="0" end="0"/>
                                            </p:txEl>
                                          </p:spTgt>
                                        </p:tgtEl>
                                        <p:attrNameLst>
                                          <p:attrName>style.visibility</p:attrName>
                                        </p:attrNameLst>
                                      </p:cBhvr>
                                      <p:to>
                                        <p:strVal val="visible"/>
                                      </p:to>
                                    </p:set>
                                    <p:anim calcmode="lin" valueType="num">
                                      <p:cBhvr>
                                        <p:cTn id="13" dur="3000" fill="hold"/>
                                        <p:tgtEl>
                                          <p:spTgt spid="17411">
                                            <p:txEl>
                                              <p:pRg st="0" end="0"/>
                                            </p:txEl>
                                          </p:spTgt>
                                        </p:tgtEl>
                                        <p:attrNameLst>
                                          <p:attrName>ppt_x</p:attrName>
                                        </p:attrNameLst>
                                      </p:cBhvr>
                                      <p:tavLst>
                                        <p:tav tm="0">
                                          <p:val>
                                            <p:strVal val="#ppt_x"/>
                                          </p:val>
                                        </p:tav>
                                        <p:tav tm="100000">
                                          <p:val>
                                            <p:strVal val="#ppt_x"/>
                                          </p:val>
                                        </p:tav>
                                      </p:tavLst>
                                    </p:anim>
                                    <p:anim calcmode="lin" valueType="num">
                                      <p:cBhvr>
                                        <p:cTn id="14" dur="3000" fill="hold"/>
                                        <p:tgtEl>
                                          <p:spTgt spid="17411">
                                            <p:txEl>
                                              <p:pRg st="0" end="0"/>
                                            </p:txEl>
                                          </p:spTgt>
                                        </p:tgtEl>
                                        <p:attrNameLst>
                                          <p:attrName>ppt_y</p:attrName>
                                        </p:attrNameLst>
                                      </p:cBhvr>
                                      <p:tavLst>
                                        <p:tav tm="0">
                                          <p:val>
                                            <p:strVal val="#ppt_y+1"/>
                                          </p:val>
                                        </p:tav>
                                        <p:tav tm="100000">
                                          <p:val>
                                            <p:strVal val="#ppt_y-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bldLvl="0" autoUpdateAnimBg="0"/>
      <p:bldP spid="17410" grpId="1" bldLvl="0" autoUpdateAnimBg="0"/>
      <p:bldP spid="17411" grpId="0" build="p" autoUpdateAnimBg="0"/>
    </p:bldLst>
  </p:timing>
</p:sld>
</file>

<file path=ppt/theme/theme1.xml><?xml version="1.0" encoding="utf-8"?>
<a:theme xmlns:a="http://schemas.openxmlformats.org/drawingml/2006/main" name="A000120140530A91PPBG">
  <a:themeElements>
    <a:clrScheme name="A000120140530A91PPBG 1">
      <a:dk1>
        <a:srgbClr val="4B4D4F"/>
      </a:dk1>
      <a:lt1>
        <a:srgbClr val="FFFFFF"/>
      </a:lt1>
      <a:dk2>
        <a:srgbClr val="3D3F41"/>
      </a:dk2>
      <a:lt2>
        <a:srgbClr val="EEECE1"/>
      </a:lt2>
      <a:accent1>
        <a:srgbClr val="DC5C31"/>
      </a:accent1>
      <a:accent2>
        <a:srgbClr val="EA9B26"/>
      </a:accent2>
      <a:accent3>
        <a:srgbClr val="FFFFFF"/>
      </a:accent3>
      <a:accent4>
        <a:srgbClr val="3F4042"/>
      </a:accent4>
      <a:accent5>
        <a:srgbClr val="EBB5AD"/>
      </a:accent5>
      <a:accent6>
        <a:srgbClr val="D48C21"/>
      </a:accent6>
      <a:hlink>
        <a:srgbClr val="00B0F0"/>
      </a:hlink>
      <a:folHlink>
        <a:srgbClr val="AFB2B4"/>
      </a:folHlink>
    </a:clrScheme>
    <a:fontScheme name="A000120140530A91PPBG">
      <a:majorFont>
        <a:latin typeface="Arial Black"/>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altLang="it-IT" sz="1800" b="0" i="0" u="none" strike="noStrike" cap="none" normalizeH="0" baseline="0" smtClean="0">
            <a:ln>
              <a:noFill/>
            </a:ln>
            <a:solidFill>
              <a:schemeClr val="tx1"/>
            </a:solidFill>
            <a:effectLst/>
            <a:latin typeface="Calibri" panose="020F0502020204030204" pitchFamily="34" charset="0"/>
            <a:ea typeface="SimSun"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altLang="it-IT" sz="1800" b="0" i="0" u="none" strike="noStrike" cap="none" normalizeH="0" baseline="0" smtClean="0">
            <a:ln>
              <a:noFill/>
            </a:ln>
            <a:solidFill>
              <a:schemeClr val="tx1"/>
            </a:solidFill>
            <a:effectLst/>
            <a:latin typeface="Calibri" panose="020F0502020204030204" pitchFamily="34" charset="0"/>
            <a:ea typeface="SimSun" panose="02010600030101010101" pitchFamily="2" charset="-122"/>
          </a:defRPr>
        </a:defPPr>
      </a:lstStyle>
    </a:lnDef>
  </a:objectDefaults>
  <a:extraClrSchemeLst>
    <a:extraClrScheme>
      <a:clrScheme name="A000120140530A91PPBG 1">
        <a:dk1>
          <a:srgbClr val="4B4D4F"/>
        </a:dk1>
        <a:lt1>
          <a:srgbClr val="FFFFFF"/>
        </a:lt1>
        <a:dk2>
          <a:srgbClr val="3D3F41"/>
        </a:dk2>
        <a:lt2>
          <a:srgbClr val="EEECE1"/>
        </a:lt2>
        <a:accent1>
          <a:srgbClr val="DC5C31"/>
        </a:accent1>
        <a:accent2>
          <a:srgbClr val="EA9B26"/>
        </a:accent2>
        <a:accent3>
          <a:srgbClr val="FFFFFF"/>
        </a:accent3>
        <a:accent4>
          <a:srgbClr val="3F4042"/>
        </a:accent4>
        <a:accent5>
          <a:srgbClr val="EBB5AD"/>
        </a:accent5>
        <a:accent6>
          <a:srgbClr val="D48C21"/>
        </a:accent6>
        <a:hlink>
          <a:srgbClr val="00B0F0"/>
        </a:hlink>
        <a:folHlink>
          <a:srgbClr val="AFB2B4"/>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1_A000120140530A91PPBG">
  <a:themeElements>
    <a:clrScheme name="1_A000120140530A91PPBG 1">
      <a:dk1>
        <a:srgbClr val="4B4D4F"/>
      </a:dk1>
      <a:lt1>
        <a:srgbClr val="FFFFFF"/>
      </a:lt1>
      <a:dk2>
        <a:srgbClr val="3D3F41"/>
      </a:dk2>
      <a:lt2>
        <a:srgbClr val="EEECE1"/>
      </a:lt2>
      <a:accent1>
        <a:srgbClr val="DC5C31"/>
      </a:accent1>
      <a:accent2>
        <a:srgbClr val="EA9B26"/>
      </a:accent2>
      <a:accent3>
        <a:srgbClr val="FFFFFF"/>
      </a:accent3>
      <a:accent4>
        <a:srgbClr val="3F4042"/>
      </a:accent4>
      <a:accent5>
        <a:srgbClr val="EBB5AD"/>
      </a:accent5>
      <a:accent6>
        <a:srgbClr val="D48C21"/>
      </a:accent6>
      <a:hlink>
        <a:srgbClr val="00B0F0"/>
      </a:hlink>
      <a:folHlink>
        <a:srgbClr val="AFB2B4"/>
      </a:folHlink>
    </a:clrScheme>
    <a:fontScheme name="1_A000120140530A91PPBG">
      <a:majorFont>
        <a:latin typeface="Arial Black"/>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altLang="it-IT" sz="1800" b="0" i="0" u="none" strike="noStrike" cap="none" normalizeH="0" baseline="0" smtClean="0">
            <a:ln>
              <a:noFill/>
            </a:ln>
            <a:solidFill>
              <a:schemeClr val="tx1"/>
            </a:solidFill>
            <a:effectLst/>
            <a:latin typeface="Calibri" panose="020F0502020204030204" pitchFamily="34" charset="0"/>
            <a:ea typeface="SimSun"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altLang="it-IT" sz="1800" b="0" i="0" u="none" strike="noStrike" cap="none" normalizeH="0" baseline="0" smtClean="0">
            <a:ln>
              <a:noFill/>
            </a:ln>
            <a:solidFill>
              <a:schemeClr val="tx1"/>
            </a:solidFill>
            <a:effectLst/>
            <a:latin typeface="Calibri" panose="020F0502020204030204" pitchFamily="34" charset="0"/>
            <a:ea typeface="SimSun" panose="02010600030101010101" pitchFamily="2" charset="-122"/>
          </a:defRPr>
        </a:defPPr>
      </a:lstStyle>
    </a:lnDef>
  </a:objectDefaults>
  <a:extraClrSchemeLst>
    <a:extraClrScheme>
      <a:clrScheme name="1_A000120140530A91PPBG 1">
        <a:dk1>
          <a:srgbClr val="4B4D4F"/>
        </a:dk1>
        <a:lt1>
          <a:srgbClr val="FFFFFF"/>
        </a:lt1>
        <a:dk2>
          <a:srgbClr val="3D3F41"/>
        </a:dk2>
        <a:lt2>
          <a:srgbClr val="EEECE1"/>
        </a:lt2>
        <a:accent1>
          <a:srgbClr val="DC5C31"/>
        </a:accent1>
        <a:accent2>
          <a:srgbClr val="EA9B26"/>
        </a:accent2>
        <a:accent3>
          <a:srgbClr val="FFFFFF"/>
        </a:accent3>
        <a:accent4>
          <a:srgbClr val="3F4042"/>
        </a:accent4>
        <a:accent5>
          <a:srgbClr val="EBB5AD"/>
        </a:accent5>
        <a:accent6>
          <a:srgbClr val="D48C21"/>
        </a:accent6>
        <a:hlink>
          <a:srgbClr val="00B0F0"/>
        </a:hlink>
        <a:folHlink>
          <a:srgbClr val="AFB2B4"/>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Tema di Office">
  <a:themeElements>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A000120140530A91PPBG</Template>
  <TotalTime>185</TotalTime>
  <Pages>0</Pages>
  <Words>1038</Words>
  <Characters>0</Characters>
  <Application>Microsoft Macintosh PowerPoint</Application>
  <DocSecurity>0</DocSecurity>
  <PresentationFormat>Presentazione su schermo (4:3)</PresentationFormat>
  <Lines>0</Lines>
  <Paragraphs>40</Paragraphs>
  <Slides>14</Slides>
  <Notes>0</Notes>
  <HiddenSlides>0</HiddenSlides>
  <MMClips>0</MMClips>
  <ScaleCrop>false</ScaleCrop>
  <HeadingPairs>
    <vt:vector size="4" baseType="variant">
      <vt:variant>
        <vt:lpstr>Tema</vt:lpstr>
      </vt:variant>
      <vt:variant>
        <vt:i4>2</vt:i4>
      </vt:variant>
      <vt:variant>
        <vt:lpstr>Titoli diapositive</vt:lpstr>
      </vt:variant>
      <vt:variant>
        <vt:i4>14</vt:i4>
      </vt:variant>
    </vt:vector>
  </HeadingPairs>
  <TitlesOfParts>
    <vt:vector size="16" baseType="lpstr">
      <vt:lpstr>A000120140530A91PPBG</vt:lpstr>
      <vt:lpstr>1_A000120140530A91PPBG</vt:lpstr>
      <vt:lpstr>La condizione della donna nella società fascista</vt:lpstr>
      <vt:lpstr>Il ruolo nella famiglia</vt:lpstr>
      <vt:lpstr>Presentazione di PowerPoint</vt:lpstr>
      <vt:lpstr>Presentazione di PowerPoint</vt:lpstr>
      <vt:lpstr>Presentazione di PowerPoint</vt:lpstr>
      <vt:lpstr>Istruzione </vt:lpstr>
      <vt:lpstr>Lavoro</vt:lpstr>
      <vt:lpstr>Presentazione di PowerPoint</vt:lpstr>
      <vt:lpstr>Presentazione di PowerPoint</vt:lpstr>
      <vt:lpstr>Testimonianze</vt:lpstr>
      <vt:lpstr>Presentazione di PowerPoint</vt:lpstr>
      <vt:lpstr>Cambia il ruolo della donna</vt:lpstr>
      <vt:lpstr>Presentazione di PowerPoint</vt:lpstr>
      <vt:lpstr>Grazie per l'attenzione!</vt:lpstr>
    </vt:vector>
  </TitlesOfParts>
  <Manager/>
  <Company>Microsoft</Company>
  <LinksUpToDate>false</LinksUpToDate>
  <CharactersWithSpaces>0</CharactersWithSpaces>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fdsa</dc:title>
  <dc:subject/>
  <dc:creator>admin</dc:creator>
  <cp:keywords/>
  <dc:description/>
  <cp:lastModifiedBy>Valentina Felici</cp:lastModifiedBy>
  <cp:revision>46</cp:revision>
  <dcterms:created xsi:type="dcterms:W3CDTF">2014-06-03T02:52:00Z</dcterms:created>
  <dcterms:modified xsi:type="dcterms:W3CDTF">2016-03-16T09:44:28Z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模板文件">
    <vt:lpwstr/>
  </property>
  <property fmtid="{D5CDD505-2E9C-101B-9397-08002B2CF9AE}" pid="3" name="标题">
    <vt:lpwstr>²ÊÉ«»¨ÎÆ·½¸ñ_A000120140530A91PPBG</vt:lpwstr>
  </property>
  <property fmtid="{D5CDD505-2E9C-101B-9397-08002B2CF9AE}" pid="4" name="关键字">
    <vt:lpwstr>ìÅÀö¶à²Ê 4:3 »¨ÎÆ ·½¸ñ Çà´º »îÁ¦ »îÆÃ V1 ¶àÉ«</vt:lpwstr>
  </property>
  <property fmtid="{D5CDD505-2E9C-101B-9397-08002B2CF9AE}" pid="5" name="KSOProductBuildVer">
    <vt:lpwstr>2057-9.1.0.5217</vt:lpwstr>
  </property>
</Properties>
</file>