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504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FE6AE-DAFB-4B70-B94E-71DD5555C261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0C512B-523D-424A-84F0-71666C59529F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6904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Du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C512B-523D-424A-84F0-71666C59529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2618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0590C-DD97-4C1E-A40A-53C04E77FBD9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5D3E5-B5FE-4000-85D5-C31BF1714106}" type="slidenum">
              <a:rPr lang="it-IT" smtClean="0"/>
              <a:t>‹n.›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0590C-DD97-4C1E-A40A-53C04E77FBD9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5D3E5-B5FE-4000-85D5-C31BF1714106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0590C-DD97-4C1E-A40A-53C04E77FBD9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5D3E5-B5FE-4000-85D5-C31BF1714106}" type="slidenum">
              <a:rPr lang="it-IT" smtClean="0"/>
              <a:t>‹n.›</a:t>
            </a:fld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0590C-DD97-4C1E-A40A-53C04E77FBD9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5D3E5-B5FE-4000-85D5-C31BF1714106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0590C-DD97-4C1E-A40A-53C04E77FBD9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5D3E5-B5FE-4000-85D5-C31BF1714106}" type="slidenum">
              <a:rPr lang="it-IT" smtClean="0"/>
              <a:t>‹n.›</a:t>
            </a:fld>
            <a:endParaRPr lang="it-IT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0590C-DD97-4C1E-A40A-53C04E77FBD9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5D3E5-B5FE-4000-85D5-C31BF1714106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0590C-DD97-4C1E-A40A-53C04E77FBD9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5D3E5-B5FE-4000-85D5-C31BF1714106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0590C-DD97-4C1E-A40A-53C04E77FBD9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5D3E5-B5FE-4000-85D5-C31BF1714106}" type="slidenum">
              <a:rPr lang="it-IT" smtClean="0"/>
              <a:t>‹n.›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0590C-DD97-4C1E-A40A-53C04E77FBD9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5D3E5-B5FE-4000-85D5-C31BF1714106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0590C-DD97-4C1E-A40A-53C04E77FBD9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5D3E5-B5FE-4000-85D5-C31BF1714106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0590C-DD97-4C1E-A40A-53C04E77FBD9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5D3E5-B5FE-4000-85D5-C31BF1714106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6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500"/>
                    </a14:imgEffect>
                    <a14:imgEffect>
                      <a14:saturation sat="14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9D0590C-DD97-4C1E-A40A-53C04E77FBD9}" type="datetimeFigureOut">
              <a:rPr lang="it-IT" smtClean="0"/>
              <a:t>19/03/16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065D3E5-B5FE-4000-85D5-C31BF1714106}" type="slidenum">
              <a:rPr lang="it-IT" smtClean="0"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1470025"/>
          </a:xfrm>
        </p:spPr>
        <p:txBody>
          <a:bodyPr/>
          <a:lstStyle/>
          <a:p>
            <a:r>
              <a:rPr lang="it-IT" dirty="0" smtClean="0"/>
              <a:t>Antonio Gramsci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48479"/>
            <a:ext cx="7390599" cy="425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871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VITA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1196752"/>
            <a:ext cx="5544616" cy="4886003"/>
          </a:xfrm>
          <a:noFill/>
          <a:ln>
            <a:noFill/>
          </a:ln>
          <a:scene3d>
            <a:camera prst="orthographicFront"/>
            <a:lightRig rig="threePt" dir="t"/>
          </a:scene3d>
          <a:sp3d>
            <a:bevelT w="0"/>
          </a:sp3d>
        </p:spPr>
        <p:txBody>
          <a:bodyPr>
            <a:normAutofit/>
          </a:bodyPr>
          <a:lstStyle/>
          <a:p>
            <a:r>
              <a:rPr lang="it-IT" dirty="0" smtClean="0"/>
              <a:t>Antonio Gramsci era un politico e uno scrittore</a:t>
            </a:r>
          </a:p>
          <a:p>
            <a:r>
              <a:rPr lang="it-IT" dirty="0" smtClean="0"/>
              <a:t>Nato ad Ales nel 1891, dopo la sua giovinezza afflitta da problemi economici nel 1911 si trasferisce a Torino per frequentare l’università</a:t>
            </a:r>
          </a:p>
          <a:p>
            <a:r>
              <a:rPr lang="it-IT" dirty="0" smtClean="0"/>
              <a:t>1915 rinuncia a laurearsi essendo troppo impegnato nel giornalismo militante ( nel giornale del partito socialista italiano «Avanti»)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5459">
            <a:off x="5864608" y="2043379"/>
            <a:ext cx="3168352" cy="258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74451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 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548680"/>
            <a:ext cx="4608512" cy="5577483"/>
          </a:xfrm>
        </p:spPr>
        <p:txBody>
          <a:bodyPr>
            <a:normAutofit/>
          </a:bodyPr>
          <a:lstStyle/>
          <a:p>
            <a:r>
              <a:rPr lang="it-IT" dirty="0" smtClean="0"/>
              <a:t>1919 fonda un settimanale culturale «L’Ordine Nuovo» indirizzato alla classe operaia</a:t>
            </a:r>
          </a:p>
          <a:p>
            <a:r>
              <a:rPr lang="it-IT" dirty="0" smtClean="0"/>
              <a:t>1920-1921 anni chiamati anche Biennio Rosso l’intento di Gramsci di generare una rivoluzione comunista non ha risultato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0787">
            <a:off x="4812150" y="462304"/>
            <a:ext cx="3812946" cy="233067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0722">
            <a:off x="5364088" y="3717031"/>
            <a:ext cx="2880320" cy="286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6445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  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548680"/>
            <a:ext cx="4978896" cy="5865515"/>
          </a:xfrm>
        </p:spPr>
        <p:txBody>
          <a:bodyPr>
            <a:normAutofit/>
          </a:bodyPr>
          <a:lstStyle/>
          <a:p>
            <a:r>
              <a:rPr lang="it-IT" dirty="0" smtClean="0"/>
              <a:t>Il nuovo partito aderisce alla terza internazionale socialista e per due anni Gramsci lavora in Mosca</a:t>
            </a:r>
          </a:p>
          <a:p>
            <a:r>
              <a:rPr lang="it-IT" dirty="0" smtClean="0"/>
              <a:t>1926 tornato in </a:t>
            </a:r>
            <a:r>
              <a:rPr lang="it-IT" dirty="0"/>
              <a:t>I</a:t>
            </a:r>
            <a:r>
              <a:rPr lang="it-IT" dirty="0" smtClean="0"/>
              <a:t>talia e Mussolini decreta che tutti i movimenti politici al di fuori del partito fascista sono sovversivi ed essendo segretario del partito comunista   nel 1928 Gramsci viene catturato e condannato a 20 anni di reclusione.</a:t>
            </a:r>
          </a:p>
          <a:p>
            <a:r>
              <a:rPr lang="it-IT" dirty="0" smtClean="0"/>
              <a:t>Muore a Roma nel 1937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4921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Il Pensiero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1268760"/>
            <a:ext cx="6400800" cy="437004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it-IT" b="0" i="0" dirty="0" smtClean="0">
                <a:solidFill>
                  <a:srgbClr val="000000"/>
                </a:solidFill>
                <a:effectLst/>
                <a:latin typeface="Helvetica Neue"/>
              </a:rPr>
              <a:t>Gramsci pensa che </a:t>
            </a:r>
            <a:r>
              <a:rPr lang="it-IT" b="0" i="0" dirty="0" smtClean="0">
                <a:solidFill>
                  <a:srgbClr val="000000"/>
                </a:solidFill>
                <a:effectLst/>
                <a:latin typeface="Helvetica Neue"/>
              </a:rPr>
              <a:t>“il potere” nella </a:t>
            </a:r>
            <a:r>
              <a:rPr lang="it-IT" b="0" i="0" dirty="0" smtClean="0">
                <a:solidFill>
                  <a:srgbClr val="000000"/>
                </a:solidFill>
                <a:effectLst/>
                <a:latin typeface="Helvetica Neue"/>
              </a:rPr>
              <a:t>società italiana di allora poteva e doveva trasferirsi ad una nuova </a:t>
            </a:r>
            <a:r>
              <a:rPr lang="it-IT" b="0" i="0" dirty="0" smtClean="0">
                <a:solidFill>
                  <a:srgbClr val="000000"/>
                </a:solidFill>
                <a:effectLst/>
                <a:latin typeface="Helvetica Neue"/>
              </a:rPr>
              <a:t>élite </a:t>
            </a:r>
            <a:r>
              <a:rPr lang="it-IT" b="0" i="0" dirty="0" smtClean="0">
                <a:solidFill>
                  <a:srgbClr val="000000"/>
                </a:solidFill>
                <a:effectLst/>
                <a:latin typeface="Helvetica Neue"/>
              </a:rPr>
              <a:t>operando con criteri nuovi</a:t>
            </a:r>
            <a:r>
              <a:rPr lang="it-IT" b="0" i="0" dirty="0" smtClean="0">
                <a:solidFill>
                  <a:srgbClr val="000000"/>
                </a:solidFill>
                <a:effectLst/>
                <a:latin typeface="Helvetica Neue"/>
              </a:rPr>
              <a:t>. Niente </a:t>
            </a:r>
            <a:r>
              <a:rPr lang="it-IT" b="0" i="0" dirty="0" smtClean="0">
                <a:solidFill>
                  <a:srgbClr val="000000"/>
                </a:solidFill>
                <a:effectLst/>
                <a:latin typeface="Helvetica Neue"/>
              </a:rPr>
              <a:t>rivoluzione del proletariato ma conquista lenta ma decisiva operando sotto traccia nelle istituzioni dove il soldatino che conquista è l'intellettuale organico al partito. </a:t>
            </a: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81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arezza">
  <a:themeElements>
    <a:clrScheme name="Chiarezza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arezz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Chiarezza.thmx</Template>
  <TotalTime>183</TotalTime>
  <Words>203</Words>
  <Application>Microsoft Macintosh PowerPoint</Application>
  <PresentationFormat>Presentazione su schermo (4:3)</PresentationFormat>
  <Paragraphs>16</Paragraphs>
  <Slides>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Chiarezza</vt:lpstr>
      <vt:lpstr>Antonio Gramsci</vt:lpstr>
      <vt:lpstr>VITA</vt:lpstr>
      <vt:lpstr>  </vt:lpstr>
      <vt:lpstr>   </vt:lpstr>
      <vt:lpstr>Il Pensiero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Antonio Gramsci</dc:title>
  <dc:creator>Utente</dc:creator>
  <cp:lastModifiedBy>Valentina Felici</cp:lastModifiedBy>
  <cp:revision>9</cp:revision>
  <dcterms:created xsi:type="dcterms:W3CDTF">2016-03-15T16:12:47Z</dcterms:created>
  <dcterms:modified xsi:type="dcterms:W3CDTF">2016-03-19T10:15:12Z</dcterms:modified>
</cp:coreProperties>
</file>