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6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1607D-E1A5-4994-9AF2-50292385D283}" type="datetimeFigureOut">
              <a:rPr lang="it-IT"/>
              <a:pPr>
                <a:defRPr/>
              </a:pPr>
              <a:t>16/01/2016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15CA71-442B-4D8C-9376-ACBE4C5E6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218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0D338-73E6-4796-8513-EA0F3AF303C6}" type="slidenum">
              <a:rPr lang="it-IT" altLang="it-IT" smtClean="0"/>
              <a:pPr/>
              <a:t>1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8731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3231-F363-4AD2-8A07-8FCA3B0F48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40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7B8E-74F8-4E4E-8245-9325CC174A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818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6FD85-D8CF-47E1-A712-F2BE420F2C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010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D9599-B3C0-4ED5-AACE-0BC582E8F5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7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17FF4-D881-43D3-871C-FFB3A35B1E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1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999D-5009-4BBA-BE8B-CE1AE8A1B9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313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493C7-00C1-41C6-A7EF-8DF8B00FCC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468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69EB-9268-4970-AB20-621D0824E5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05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7BE95-8A0C-4CA2-8E67-40CB866F23C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62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861-1EDD-40D2-8617-57B4D78B4A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499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5E31-E4E8-4F0C-8A69-9B300C0C00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06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CF0533-8FE5-40C9-8243-697591DA35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NIGER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436688" y="1003300"/>
            <a:ext cx="143986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3076" name="Text Box 28"/>
          <p:cNvSpPr txBox="1">
            <a:spLocks noChangeArrowheads="1"/>
          </p:cNvSpPr>
          <p:nvPr/>
        </p:nvSpPr>
        <p:spPr bwMode="auto">
          <a:xfrm>
            <a:off x="-23813" y="1182688"/>
            <a:ext cx="156686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OROGRAFIA</a:t>
            </a:r>
          </a:p>
        </p:txBody>
      </p:sp>
      <p:sp>
        <p:nvSpPr>
          <p:cNvPr id="3077" name="Text Box 65"/>
          <p:cNvSpPr txBox="1">
            <a:spLocks noChangeArrowheads="1"/>
          </p:cNvSpPr>
          <p:nvPr/>
        </p:nvSpPr>
        <p:spPr bwMode="auto">
          <a:xfrm>
            <a:off x="71438" y="13843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Monti: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Massiccio </a:t>
            </a:r>
            <a:r>
              <a:rPr lang="it-IT" altLang="it-IT" sz="1200" dirty="0" err="1" smtClean="0"/>
              <a:t>dAir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Pianure: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Altopiano semidesertico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err="1" smtClean="0"/>
              <a:t>Tènèrè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78" name="Text Box 79"/>
          <p:cNvSpPr txBox="1">
            <a:spLocks noChangeArrowheads="1"/>
          </p:cNvSpPr>
          <p:nvPr/>
        </p:nvSpPr>
        <p:spPr bwMode="auto">
          <a:xfrm>
            <a:off x="57150" y="1460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N</a:t>
            </a:r>
            <a:r>
              <a:rPr lang="it-IT" altLang="it-IT" sz="1200" dirty="0" smtClean="0"/>
              <a:t>: Algeria – Libia  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S</a:t>
            </a:r>
            <a:r>
              <a:rPr lang="it-IT" altLang="it-IT" sz="1200" dirty="0" smtClean="0"/>
              <a:t>: Benin – Nigeria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O</a:t>
            </a:r>
            <a:r>
              <a:rPr lang="it-IT" altLang="it-IT" sz="1200" dirty="0" smtClean="0"/>
              <a:t>: Mali – Burkina Faso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E</a:t>
            </a:r>
            <a:r>
              <a:rPr lang="it-IT" altLang="it-IT" sz="1200" dirty="0" smtClean="0"/>
              <a:t>: Ciad </a:t>
            </a:r>
            <a:endParaRPr lang="it-IT" altLang="it-IT" sz="1200" dirty="0"/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-1588" y="2781300"/>
            <a:ext cx="156686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IDROGRAFIA</a:t>
            </a:r>
          </a:p>
        </p:txBody>
      </p:sp>
      <p:sp>
        <p:nvSpPr>
          <p:cNvPr id="3081" name="Text Box 28"/>
          <p:cNvSpPr txBox="1">
            <a:spLocks noChangeArrowheads="1"/>
          </p:cNvSpPr>
          <p:nvPr/>
        </p:nvSpPr>
        <p:spPr bwMode="auto">
          <a:xfrm>
            <a:off x="-23813" y="4318000"/>
            <a:ext cx="15668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CLIMA</a:t>
            </a:r>
          </a:p>
        </p:txBody>
      </p:sp>
      <p:sp>
        <p:nvSpPr>
          <p:cNvPr id="3082" name="Text Box 65"/>
          <p:cNvSpPr txBox="1">
            <a:spLocks noChangeArrowheads="1"/>
          </p:cNvSpPr>
          <p:nvPr/>
        </p:nvSpPr>
        <p:spPr bwMode="auto">
          <a:xfrm>
            <a:off x="73025" y="2984500"/>
            <a:ext cx="40481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Fiumi: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Niger </a:t>
            </a:r>
            <a:endParaRPr lang="it-IT" altLang="it-IT" sz="12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it-IT" altLang="it-IT" sz="1200" dirty="0" smtClean="0"/>
              <a:t>Laghi: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it-IT" altLang="it-IT" sz="1200" dirty="0" smtClean="0"/>
              <a:t>Lago Ciad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it-IT" altLang="it-IT" sz="1200" dirty="0"/>
          </a:p>
        </p:txBody>
      </p:sp>
      <p:sp>
        <p:nvSpPr>
          <p:cNvPr id="3083" name="Text Box 65"/>
          <p:cNvSpPr txBox="1">
            <a:spLocks noChangeArrowheads="1"/>
          </p:cNvSpPr>
          <p:nvPr/>
        </p:nvSpPr>
        <p:spPr bwMode="auto">
          <a:xfrm>
            <a:off x="85725" y="4533900"/>
            <a:ext cx="404812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smtClean="0"/>
              <a:t>Desertico a nord, alternanza tra stagione secca e delle piogge a sud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3084" name="Text Box 23"/>
          <p:cNvSpPr txBox="1">
            <a:spLocks noChangeArrowheads="1"/>
          </p:cNvSpPr>
          <p:nvPr/>
        </p:nvSpPr>
        <p:spPr bwMode="auto">
          <a:xfrm>
            <a:off x="5857875" y="981075"/>
            <a:ext cx="15573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chemeClr val="accent2"/>
                </a:solidFill>
              </a:rPr>
              <a:t>geografia politica</a:t>
            </a:r>
          </a:p>
        </p:txBody>
      </p:sp>
      <p:sp>
        <p:nvSpPr>
          <p:cNvPr id="3085" name="Text Box 65"/>
          <p:cNvSpPr txBox="1">
            <a:spLocks noChangeArrowheads="1"/>
          </p:cNvSpPr>
          <p:nvPr/>
        </p:nvSpPr>
        <p:spPr bwMode="auto">
          <a:xfrm>
            <a:off x="5027613" y="1232700"/>
            <a:ext cx="340995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Capitale</a:t>
            </a:r>
            <a:r>
              <a:rPr lang="it-IT" altLang="it-IT" sz="1200" dirty="0" smtClean="0"/>
              <a:t>: Niamey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 err="1"/>
              <a:t>Orientam.politico</a:t>
            </a:r>
            <a:r>
              <a:rPr lang="it-IT" altLang="it-IT" sz="1200" dirty="0" smtClean="0"/>
              <a:t>: repubblica semipresidenziale</a:t>
            </a:r>
            <a:endParaRPr lang="it-IT" altLang="it-IT" sz="1200" dirty="0"/>
          </a:p>
        </p:txBody>
      </p:sp>
      <p:sp>
        <p:nvSpPr>
          <p:cNvPr id="3086" name="Text Box 23"/>
          <p:cNvSpPr txBox="1">
            <a:spLocks noChangeArrowheads="1"/>
          </p:cNvSpPr>
          <p:nvPr/>
        </p:nvSpPr>
        <p:spPr bwMode="auto">
          <a:xfrm>
            <a:off x="5873750" y="1824038"/>
            <a:ext cx="17224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00B050"/>
                </a:solidFill>
              </a:rPr>
              <a:t>geografia economica</a:t>
            </a:r>
          </a:p>
        </p:txBody>
      </p:sp>
      <p:sp>
        <p:nvSpPr>
          <p:cNvPr id="3087" name="Text Box 28"/>
          <p:cNvSpPr txBox="1">
            <a:spLocks noChangeArrowheads="1"/>
          </p:cNvSpPr>
          <p:nvPr/>
        </p:nvSpPr>
        <p:spPr bwMode="auto">
          <a:xfrm>
            <a:off x="4338638" y="2457450"/>
            <a:ext cx="15605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1° settore</a:t>
            </a:r>
          </a:p>
        </p:txBody>
      </p:sp>
      <p:sp>
        <p:nvSpPr>
          <p:cNvPr id="3088" name="Text Box 65"/>
          <p:cNvSpPr txBox="1">
            <a:spLocks noChangeArrowheads="1"/>
          </p:cNvSpPr>
          <p:nvPr/>
        </p:nvSpPr>
        <p:spPr bwMode="auto">
          <a:xfrm>
            <a:off x="4387850" y="2682875"/>
            <a:ext cx="4430713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86%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 di sussistenza: miglio, manioca e sorgo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Agricoltura di piantagione: cotone e arachidi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Allevamento: bovini, ovini e caprini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Estrazioni minerarie: uranio (sesto produttore mondiale)</a:t>
            </a:r>
            <a:r>
              <a:rPr lang="it-IT" altLang="it-IT" sz="1200" dirty="0"/>
              <a:t/>
            </a:r>
            <a:br>
              <a:rPr lang="it-IT" altLang="it-IT" sz="1200" dirty="0"/>
            </a:b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 smtClean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89" name="Text Box 65"/>
          <p:cNvSpPr txBox="1">
            <a:spLocks noChangeArrowheads="1"/>
          </p:cNvSpPr>
          <p:nvPr/>
        </p:nvSpPr>
        <p:spPr bwMode="auto">
          <a:xfrm>
            <a:off x="5106988" y="2076450"/>
            <a:ext cx="325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PIL/ab</a:t>
            </a:r>
            <a:r>
              <a:rPr lang="it-IT" altLang="it-IT" sz="1200" dirty="0" smtClean="0"/>
              <a:t>.: 399 $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Moneta</a:t>
            </a:r>
            <a:r>
              <a:rPr lang="it-IT" altLang="it-IT" sz="1200" dirty="0" smtClean="0"/>
              <a:t>: franco CFA</a:t>
            </a:r>
            <a:endParaRPr lang="it-IT" altLang="it-IT" sz="1200" dirty="0"/>
          </a:p>
        </p:txBody>
      </p:sp>
      <p:sp>
        <p:nvSpPr>
          <p:cNvPr id="3090" name="Text Box 28"/>
          <p:cNvSpPr txBox="1">
            <a:spLocks noChangeArrowheads="1"/>
          </p:cNvSpPr>
          <p:nvPr/>
        </p:nvSpPr>
        <p:spPr bwMode="auto">
          <a:xfrm>
            <a:off x="4387850" y="4252913"/>
            <a:ext cx="15605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2° settore</a:t>
            </a:r>
          </a:p>
        </p:txBody>
      </p:sp>
      <p:sp>
        <p:nvSpPr>
          <p:cNvPr id="3091" name="Text Box 65"/>
          <p:cNvSpPr txBox="1">
            <a:spLocks noChangeArrowheads="1"/>
          </p:cNvSpPr>
          <p:nvPr/>
        </p:nvSpPr>
        <p:spPr bwMode="auto">
          <a:xfrm>
            <a:off x="4387850" y="4473575"/>
            <a:ext cx="44307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2% degli occupati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 smtClean="0"/>
          </a:p>
          <a:p>
            <a:pPr eaLnBrk="1" hangingPunct="1">
              <a:spcBef>
                <a:spcPct val="0"/>
              </a:spcBef>
              <a:buNone/>
            </a:pPr>
            <a:endParaRPr lang="it-IT" altLang="it-IT" sz="1200" dirty="0"/>
          </a:p>
        </p:txBody>
      </p:sp>
      <p:sp>
        <p:nvSpPr>
          <p:cNvPr id="3092" name="Text Box 28"/>
          <p:cNvSpPr txBox="1">
            <a:spLocks noChangeArrowheads="1"/>
          </p:cNvSpPr>
          <p:nvPr/>
        </p:nvSpPr>
        <p:spPr bwMode="auto">
          <a:xfrm>
            <a:off x="4387850" y="5676900"/>
            <a:ext cx="1560513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3° settore</a:t>
            </a:r>
          </a:p>
        </p:txBody>
      </p:sp>
      <p:sp>
        <p:nvSpPr>
          <p:cNvPr id="3093" name="Text Box 65"/>
          <p:cNvSpPr txBox="1">
            <a:spLocks noChangeArrowheads="1"/>
          </p:cNvSpPr>
          <p:nvPr/>
        </p:nvSpPr>
        <p:spPr bwMode="auto">
          <a:xfrm>
            <a:off x="4387850" y="5895975"/>
            <a:ext cx="44307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12% degli occupati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r>
              <a:rPr lang="it-IT" altLang="it-IT" sz="1200" dirty="0" smtClean="0"/>
              <a:t>Esportazione dell’uranio</a:t>
            </a: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  <a:p>
            <a:pPr marL="171450" indent="-171450" eaLnBrk="1" hangingPunct="1">
              <a:spcBef>
                <a:spcPct val="0"/>
              </a:spcBef>
            </a:pPr>
            <a:endParaRPr lang="it-IT" altLang="it-IT" sz="1200" dirty="0"/>
          </a:p>
        </p:txBody>
      </p:sp>
      <p:sp>
        <p:nvSpPr>
          <p:cNvPr id="3094" name="Text Box 23"/>
          <p:cNvSpPr txBox="1">
            <a:spLocks noChangeArrowheads="1"/>
          </p:cNvSpPr>
          <p:nvPr/>
        </p:nvSpPr>
        <p:spPr bwMode="auto">
          <a:xfrm>
            <a:off x="1085850" y="5399088"/>
            <a:ext cx="14398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200" b="1">
                <a:solidFill>
                  <a:srgbClr val="7030A0"/>
                </a:solidFill>
              </a:rPr>
              <a:t>geografia umana</a:t>
            </a:r>
          </a:p>
        </p:txBody>
      </p:sp>
      <p:sp>
        <p:nvSpPr>
          <p:cNvPr id="3095" name="Text Box 28"/>
          <p:cNvSpPr txBox="1">
            <a:spLocks noChangeArrowheads="1"/>
          </p:cNvSpPr>
          <p:nvPr/>
        </p:nvSpPr>
        <p:spPr bwMode="auto">
          <a:xfrm>
            <a:off x="0" y="-53975"/>
            <a:ext cx="827088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000" b="1"/>
              <a:t>CONFINI</a:t>
            </a:r>
          </a:p>
        </p:txBody>
      </p:sp>
      <p:sp>
        <p:nvSpPr>
          <p:cNvPr id="2" name="Rettangolo 1"/>
          <p:cNvSpPr/>
          <p:nvPr/>
        </p:nvSpPr>
        <p:spPr bwMode="auto">
          <a:xfrm>
            <a:off x="26532" y="1026456"/>
            <a:ext cx="4165589" cy="42495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289698" y="1003299"/>
            <a:ext cx="4694840" cy="76369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4" name="Rettangolo 93"/>
          <p:cNvSpPr/>
          <p:nvPr/>
        </p:nvSpPr>
        <p:spPr bwMode="auto">
          <a:xfrm>
            <a:off x="4305000" y="1823941"/>
            <a:ext cx="4679538" cy="4971846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>
              <a:solidFill>
                <a:srgbClr val="00B050"/>
              </a:solidFill>
            </a:endParaRPr>
          </a:p>
        </p:txBody>
      </p:sp>
      <p:sp>
        <p:nvSpPr>
          <p:cNvPr id="3105" name="Text Box 65"/>
          <p:cNvSpPr txBox="1">
            <a:spLocks noChangeArrowheads="1"/>
          </p:cNvSpPr>
          <p:nvPr/>
        </p:nvSpPr>
        <p:spPr bwMode="auto">
          <a:xfrm>
            <a:off x="79375" y="5638800"/>
            <a:ext cx="37226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CITTA</a:t>
            </a:r>
            <a:r>
              <a:rPr lang="it-IT" altLang="it-IT" sz="1200" dirty="0" smtClean="0"/>
              <a:t>’: Niamey – Maradi – Zinder 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Abitanti-densità</a:t>
            </a:r>
            <a:r>
              <a:rPr lang="it-IT" altLang="it-IT" sz="1200" dirty="0" smtClean="0"/>
              <a:t>: 15.730.754 ab. – 12 ab./kmq</a:t>
            </a:r>
            <a:endParaRPr lang="it-IT" altLang="it-IT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Lingua-cultura</a:t>
            </a:r>
            <a:r>
              <a:rPr lang="it-IT" altLang="it-IT" sz="1200" dirty="0" smtClean="0"/>
              <a:t>: francese – religione musulmana</a:t>
            </a:r>
            <a:endParaRPr lang="it-IT" altLang="it-IT" sz="1200" dirty="0"/>
          </a:p>
        </p:txBody>
      </p:sp>
      <p:sp>
        <p:nvSpPr>
          <p:cNvPr id="96" name="Rettangolo 95"/>
          <p:cNvSpPr/>
          <p:nvPr/>
        </p:nvSpPr>
        <p:spPr bwMode="auto">
          <a:xfrm>
            <a:off x="26394" y="5399860"/>
            <a:ext cx="4165589" cy="1395927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6" name="Picture 2" descr="http://www.33ff.com/flags/L_flags/Niger_flag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631" y="76992"/>
            <a:ext cx="1281113" cy="85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348038" y="115888"/>
            <a:ext cx="2808287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400" dirty="0" smtClean="0">
                <a:solidFill>
                  <a:srgbClr val="FF3300"/>
                </a:solidFill>
              </a:rPr>
              <a:t>NIGER</a:t>
            </a:r>
            <a:endParaRPr lang="it-IT" altLang="it-IT" sz="14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www.cittacapitali.it/africa/niger/ni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41" y="908720"/>
            <a:ext cx="6120680" cy="528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3042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156</Words>
  <Application>Microsoft Office PowerPoint</Application>
  <PresentationFormat>Presentazione su schermo (4:3)</PresentationFormat>
  <Paragraphs>49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Struttura predefinita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Cristiano</dc:creator>
  <cp:lastModifiedBy>carda</cp:lastModifiedBy>
  <cp:revision>28</cp:revision>
  <dcterms:created xsi:type="dcterms:W3CDTF">2014-09-27T15:59:19Z</dcterms:created>
  <dcterms:modified xsi:type="dcterms:W3CDTF">2016-01-16T15:29:40Z</dcterms:modified>
</cp:coreProperties>
</file>