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17/01/2016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KENYA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Rift</a:t>
            </a:r>
            <a:r>
              <a:rPr lang="it-IT" altLang="it-IT" sz="1200" dirty="0" smtClean="0"/>
              <a:t> Valley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Kenya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Lungo la costa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N: </a:t>
            </a:r>
            <a:r>
              <a:rPr lang="it-IT" altLang="it-IT" sz="1200" dirty="0" smtClean="0"/>
              <a:t>Etiopia – Sudan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Tanzania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Uganda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Somalia – Oceano Indiano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Tana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Galana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Vittoria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Turkana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Tre fasce climatiche: umida lungo la costa, temperata sull’altopiano e arida a nord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 smtClean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004048" y="1230313"/>
            <a:ext cx="345574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Nairobi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semipresidenziale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16,5%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sussistenza: cereale, patate, manioca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piantagione: caffè, tè, cotone, piretro (primo produttore mondiale), agave, palma da cocco, ananas e bambù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bovini e ovini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851 $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scellino del Kenya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19,7%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metalmeccanica, manifatturiera e raffineria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63,8%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Nairobi – Mombasa – Malindi – Garissa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41.609.728 ab. – 72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swahili – religione protestante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://flagpedia.net/data/flags/ultra/k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004" y="24452"/>
            <a:ext cx="1348368" cy="89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KENYA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keny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805" y="836712"/>
            <a:ext cx="6768752" cy="553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175</Words>
  <Application>Microsoft Office PowerPoint</Application>
  <PresentationFormat>Presentazione su schermo (4:3)</PresentationFormat>
  <Paragraphs>49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28</cp:revision>
  <dcterms:created xsi:type="dcterms:W3CDTF">2014-09-27T15:59:19Z</dcterms:created>
  <dcterms:modified xsi:type="dcterms:W3CDTF">2016-01-17T09:39:22Z</dcterms:modified>
</cp:coreProperties>
</file>