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16/01/2016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EGITTO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Sinai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Deserto occidentale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Tavolato del Nilo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Depressione di </a:t>
            </a:r>
            <a:r>
              <a:rPr lang="it-IT" altLang="it-IT" sz="1200" dirty="0" err="1" smtClean="0"/>
              <a:t>Qattara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Mar Mediterraneo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Sudan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Libia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Mar Rosso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Nilo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Nasser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Desertico, caldo e secco. Temperato a nord per via del Mar Mediterraneo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Il Cairo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/>
              <a:t>Orientam.politico</a:t>
            </a:r>
            <a:r>
              <a:rPr lang="it-IT" altLang="it-IT" sz="1200" dirty="0" smtClean="0"/>
              <a:t>: repubblica presidenziale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29,2%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cotone</a:t>
            </a:r>
            <a:r>
              <a:rPr lang="it-IT" altLang="it-IT" sz="1200" dirty="0" smtClean="0"/>
              <a:t>, frumento, mais, canna da zucchero, ortaggi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 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petrolio, gas naturale, fosfati, manganese, minerali di ferro e carbone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2970 $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Lira egiziana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23,4%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Industria: metallurgica, chimica, tessile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energetica: centrali idroelettriche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47,4%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Il Cairo – Alessandria – Porto Said – Suez - Assuan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81.395.000 ab. – 81 ab./kmq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Lingua-cultura: arabo – religione musulmana sunnita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6" name="Picture 2" descr="http://www.bandiere-nazionali.it/media/flags/flagge-aegypten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263" y="45882"/>
            <a:ext cx="1318688" cy="87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EGITTO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ina_geografica_egitt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897" y="908720"/>
            <a:ext cx="6552567" cy="535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174</Words>
  <Application>Microsoft Office PowerPoint</Application>
  <PresentationFormat>Presentazione su schermo (4:3)</PresentationFormat>
  <Paragraphs>48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28</cp:revision>
  <dcterms:created xsi:type="dcterms:W3CDTF">2014-09-27T15:59:19Z</dcterms:created>
  <dcterms:modified xsi:type="dcterms:W3CDTF">2016-01-16T15:55:08Z</dcterms:modified>
</cp:coreProperties>
</file>