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23" autoAdjust="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5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15/02/16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NELSON MANDELA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473813"/>
            <a:ext cx="6400800" cy="1752600"/>
          </a:xfrm>
        </p:spPr>
        <p:txBody>
          <a:bodyPr>
            <a:normAutofit/>
          </a:bodyPr>
          <a:lstStyle/>
          <a:p>
            <a:endParaRPr lang="it-IT" dirty="0"/>
          </a:p>
          <a:p>
            <a:r>
              <a:rPr lang="it-IT" dirty="0" smtClean="0"/>
              <a:t>“Un </a:t>
            </a:r>
            <a:r>
              <a:rPr lang="it-IT" dirty="0"/>
              <a:t>vincitore è semplicemente un sognatore che non si è mai </a:t>
            </a:r>
            <a:r>
              <a:rPr lang="it-IT" dirty="0" smtClean="0"/>
              <a:t>arreso”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8721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2397" y="197946"/>
            <a:ext cx="8229600" cy="3083683"/>
          </a:xfrm>
        </p:spPr>
        <p:txBody>
          <a:bodyPr>
            <a:normAutofit/>
          </a:bodyPr>
          <a:lstStyle/>
          <a:p>
            <a:pPr algn="l"/>
            <a:r>
              <a:rPr lang="it-IT" sz="3600" b="1" dirty="0"/>
              <a:t>Nelson </a:t>
            </a:r>
            <a:r>
              <a:rPr lang="it-IT" sz="3600" b="1" dirty="0" err="1"/>
              <a:t>Rolihlahla</a:t>
            </a:r>
            <a:r>
              <a:rPr lang="it-IT" sz="3600" b="1" dirty="0"/>
              <a:t> </a:t>
            </a:r>
            <a:r>
              <a:rPr lang="it-IT" sz="3600" b="1" dirty="0" smtClean="0"/>
              <a:t>Mandela è stato un politico sudafricano, primo presidente a essere eletto dopo la fine dell’apartheid nel suo paese.</a:t>
            </a:r>
            <a:endParaRPr lang="it-IT" sz="36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rcRect t="896" b="896"/>
          <a:stretch>
            <a:fillRect/>
          </a:stretch>
        </p:blipFill>
        <p:spPr>
          <a:xfrm>
            <a:off x="3733218" y="2738389"/>
            <a:ext cx="4768779" cy="2622645"/>
          </a:xfrm>
        </p:spPr>
      </p:pic>
    </p:spTree>
    <p:extLst>
      <p:ext uri="{BB962C8B-B14F-4D97-AF65-F5344CB8AC3E}">
        <p14:creationId xmlns:p14="http://schemas.microsoft.com/office/powerpoint/2010/main" val="1257022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err="1" smtClean="0"/>
              <a:t>Rolihlala</a:t>
            </a:r>
            <a:r>
              <a:rPr lang="it-IT" dirty="0" smtClean="0"/>
              <a:t> Mandela nasce in </a:t>
            </a:r>
            <a:r>
              <a:rPr lang="it-IT" dirty="0" err="1" smtClean="0"/>
              <a:t>Mvezo</a:t>
            </a:r>
            <a:r>
              <a:rPr lang="it-IT" dirty="0" smtClean="0"/>
              <a:t>, il 18 luglio 1918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180" y="2509377"/>
            <a:ext cx="3149620" cy="2899082"/>
          </a:xfrm>
          <a:prstGeom prst="rect">
            <a:avLst/>
          </a:prstGeom>
        </p:spPr>
      </p:pic>
      <p:sp>
        <p:nvSpPr>
          <p:cNvPr id="5" name="Freccia destra 4"/>
          <p:cNvSpPr/>
          <p:nvPr/>
        </p:nvSpPr>
        <p:spPr>
          <a:xfrm rot="18723962">
            <a:off x="6267815" y="5157859"/>
            <a:ext cx="1286552" cy="50120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720968" y="5934670"/>
            <a:ext cx="3021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TRANSKEI</a:t>
            </a:r>
            <a:endParaRPr lang="it-I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73" y="3074787"/>
            <a:ext cx="37973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36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Ha ricevuto il nome di "Nelson" nel suo primo giorno nella scuola primaria dal suo </a:t>
            </a:r>
            <a:r>
              <a:rPr lang="it-IT" dirty="0" smtClean="0"/>
              <a:t>insegnante. </a:t>
            </a:r>
            <a:r>
              <a:rPr lang="it-IT" dirty="0"/>
              <a:t>Quando aveva 12 suo padre </a:t>
            </a:r>
            <a:r>
              <a:rPr lang="it-IT" dirty="0" smtClean="0"/>
              <a:t>morì. </a:t>
            </a:r>
            <a:r>
              <a:rPr lang="it-IT" dirty="0"/>
              <a:t>Egli è stato inviato alle migliori scuole disponibili e ha iniziato a studiare una laurea a Fort </a:t>
            </a:r>
            <a:r>
              <a:rPr lang="it-IT" dirty="0" err="1"/>
              <a:t>Hare</a:t>
            </a:r>
            <a:r>
              <a:rPr lang="it-IT" dirty="0"/>
              <a:t> </a:t>
            </a:r>
            <a:r>
              <a:rPr lang="it-IT" dirty="0" err="1"/>
              <a:t>University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0941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Quando è stato espulso per aderire ad una protesta studentesca, il reggente gli disse di tornare o di sposarsi. Così fuggì a Johannesburg con il </a:t>
            </a:r>
            <a:r>
              <a:rPr lang="it-IT" dirty="0" smtClean="0"/>
              <a:t>cugino.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662717"/>
            <a:ext cx="3996248" cy="264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36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E' convinto che studiando e arricchendosi di quella cultura riservata all'epoca solo ai bianchi avrà qualche possibilità di superare un destino già tracciato per milioni di neri. Supera gli esami, ottiene i suoi </a:t>
            </a:r>
            <a:r>
              <a:rPr lang="it-IT" dirty="0" smtClean="0"/>
              <a:t>diplomi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778" y="3806134"/>
            <a:ext cx="4209470" cy="305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10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809" y="42902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All’età di </a:t>
            </a:r>
            <a:r>
              <a:rPr lang="it-IT" dirty="0"/>
              <a:t>22 anni, giovane e pieno di rabbia, compie una scelta che lo segnerà per il resto della vita ma che lo proietterà verso la più grande impresa della sua esistenza: la lotta di liberazione dal regime dell'apartheid.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977" y="3322724"/>
            <a:ext cx="4600391" cy="280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31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Nel 1944 sposa la sua prima moglie (ne avrà tre): si chiama Evelyn </a:t>
            </a:r>
            <a:r>
              <a:rPr lang="it-IT" dirty="0" err="1"/>
              <a:t>Ntoko</a:t>
            </a:r>
            <a:r>
              <a:rPr lang="it-IT" dirty="0"/>
              <a:t> </a:t>
            </a:r>
            <a:r>
              <a:rPr lang="it-IT" dirty="0" err="1"/>
              <a:t>Mase</a:t>
            </a:r>
            <a:r>
              <a:rPr lang="it-IT" dirty="0"/>
              <a:t>. Resteranno insieme 13 anni. Anni felici e di battaglie comuni. Poi divorziano.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3422650"/>
            <a:ext cx="28194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578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191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Nel 1955 è stufo di vedere attorno a sé tanta ingiustizia. E' diventato un avvocato, vuole fare qualcosa per la sua gente. Con l'inseparabile </a:t>
            </a:r>
            <a:r>
              <a:rPr lang="it-IT" dirty="0" err="1"/>
              <a:t>Tambo</a:t>
            </a:r>
            <a:r>
              <a:rPr lang="it-IT" dirty="0"/>
              <a:t> apre uno studio legale e fornisce, in modo gratuito, l'assistenza alle vittime della repressione del regime bianco. Un anno dopo, il 5 dicembre, viene arrestato assieme ad altri 150 compagni </a:t>
            </a:r>
            <a:r>
              <a:rPr lang="it-IT" dirty="0" err="1"/>
              <a:t>dell'Anc</a:t>
            </a:r>
            <a:r>
              <a:rPr lang="it-IT" dirty="0"/>
              <a:t> con l'accusa di tradimento. Il processo dura sei anni ma al termine saranno tutti assolti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300" y="4337864"/>
            <a:ext cx="3873500" cy="2095500"/>
          </a:xfrm>
          <a:prstGeom prst="rect">
            <a:avLst/>
          </a:prstGeom>
        </p:spPr>
      </p:pic>
      <p:cxnSp>
        <p:nvCxnSpPr>
          <p:cNvPr id="6" name="Connettore 7 5"/>
          <p:cNvCxnSpPr/>
          <p:nvPr/>
        </p:nvCxnSpPr>
        <p:spPr>
          <a:xfrm>
            <a:off x="1979310" y="5328043"/>
            <a:ext cx="3430804" cy="362901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457200" y="4850989"/>
            <a:ext cx="15669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008000"/>
                </a:solidFill>
              </a:rPr>
              <a:t>MR. TAMBO</a:t>
            </a:r>
            <a:endParaRPr lang="it-IT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391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Nel 1958, Nelson sposa la sua seconda moglie: </a:t>
            </a:r>
            <a:r>
              <a:rPr lang="pl-PL" dirty="0" err="1"/>
              <a:t>Winnie</a:t>
            </a:r>
            <a:r>
              <a:rPr lang="pl-PL" dirty="0"/>
              <a:t> </a:t>
            </a:r>
            <a:r>
              <a:rPr lang="pl-PL" dirty="0" err="1" smtClean="0"/>
              <a:t>Madikizela</a:t>
            </a:r>
            <a:r>
              <a:rPr lang="pl-PL" dirty="0" smtClean="0"/>
              <a:t>, </a:t>
            </a:r>
            <a:r>
              <a:rPr lang="pl-PL" dirty="0" err="1" smtClean="0"/>
              <a:t>dalla</a:t>
            </a:r>
            <a:r>
              <a:rPr lang="pl-PL" dirty="0" smtClean="0"/>
              <a:t> </a:t>
            </a:r>
            <a:r>
              <a:rPr lang="pl-PL" dirty="0" err="1" smtClean="0"/>
              <a:t>quale</a:t>
            </a:r>
            <a:r>
              <a:rPr lang="pl-PL" dirty="0" smtClean="0"/>
              <a:t> </a:t>
            </a:r>
            <a:r>
              <a:rPr lang="pl-PL" dirty="0" err="1" smtClean="0"/>
              <a:t>avrà</a:t>
            </a:r>
            <a:r>
              <a:rPr lang="pl-PL" dirty="0" smtClean="0"/>
              <a:t> </a:t>
            </a:r>
            <a:r>
              <a:rPr lang="pl-PL" dirty="0" err="1" smtClean="0"/>
              <a:t>quattro</a:t>
            </a:r>
            <a:r>
              <a:rPr lang="pl-PL" dirty="0" smtClean="0"/>
              <a:t> figli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952" y="3047532"/>
            <a:ext cx="4707047" cy="381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13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Nel 1960, l'esercito sudafricano reprime con la forza una manifestazione di protesta. I soldati sparano ad altezza d'uomo: 69 persone vengono uccise a </a:t>
            </a:r>
            <a:r>
              <a:rPr lang="it-IT" dirty="0" smtClean="0"/>
              <a:t>Sharpeville.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42" y="3704613"/>
            <a:ext cx="355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2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6303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E' il momento più cupo nella storia del </a:t>
            </a:r>
            <a:r>
              <a:rPr lang="it-IT" dirty="0" smtClean="0"/>
              <a:t>Sudafrica. </a:t>
            </a:r>
            <a:r>
              <a:rPr lang="it-IT" dirty="0"/>
              <a:t>Nelson Mandela sceglie la lotta armata. Vive tre anni da clandestino, tra attentati, sommosse, altre rivolte, altri morti. Nel luglio del 1963 è nuovamente arrestato. E' accusato di tradimento. Il processo dura nove mesi e viene condannato all'ergastolo.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600" y="3984891"/>
            <a:ext cx="22352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16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E' trasferito nell'isola di </a:t>
            </a:r>
            <a:r>
              <a:rPr lang="it-IT" dirty="0" err="1"/>
              <a:t>Robben</a:t>
            </a:r>
            <a:r>
              <a:rPr lang="it-IT" dirty="0"/>
              <a:t> Island, di fronte a Città del Capo. Ci resterà per 27 anni.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48562"/>
            <a:ext cx="3644900" cy="22352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400" y="4546600"/>
            <a:ext cx="3530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23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6798" y="21457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Resterà in carcere fino all'11 febbraio del 1990. E' una data storica, una domenica: l'ormai icona della libertà e della giustizia varca il portone di </a:t>
            </a:r>
            <a:r>
              <a:rPr lang="it-IT" dirty="0" err="1"/>
              <a:t>Robben</a:t>
            </a:r>
            <a:r>
              <a:rPr lang="it-IT" dirty="0"/>
              <a:t> Island, percorre una lunga strada sterrata bianca, sbarca a Città del Capo, raggiunge il palazzo del Comune e davanti ad un'immensa folla annuncia la fine del regime razzista.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98" y="4212176"/>
            <a:ext cx="36068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36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Nel 1993, Nelson Mandela ottiene il premio Nobel per la pace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82033"/>
            <a:ext cx="32258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145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3107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Nel 1998, si sposerà per l’ultima volta con </a:t>
            </a:r>
            <a:r>
              <a:rPr lang="it-IT" dirty="0" err="1" smtClean="0"/>
              <a:t>Graça</a:t>
            </a:r>
            <a:r>
              <a:rPr lang="it-IT" dirty="0" smtClean="0"/>
              <a:t> </a:t>
            </a:r>
            <a:r>
              <a:rPr lang="it-IT" dirty="0" err="1" smtClean="0"/>
              <a:t>Machel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413" y="1320356"/>
            <a:ext cx="4134387" cy="275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51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Nel 2004, Nelson pensa che sia il momento di ritirarsi.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739" y="2996385"/>
            <a:ext cx="3861615" cy="38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2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Il 5 dicembre 2013 muore Nelson Mandela.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710" y="2457828"/>
            <a:ext cx="6019290" cy="400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94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2047" y="362902"/>
            <a:ext cx="8229600" cy="5763262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“Un vincitore è semplicemente un sognatore che non si è mai arreso”</a:t>
            </a:r>
          </a:p>
          <a:p>
            <a:pPr marL="0" indent="0" algn="r">
              <a:buNone/>
            </a:pPr>
            <a:r>
              <a:rPr lang="it-IT" dirty="0" smtClean="0"/>
              <a:t>                  </a:t>
            </a:r>
          </a:p>
          <a:p>
            <a:pPr marL="0" indent="0">
              <a:buNone/>
            </a:pPr>
            <a:endParaRPr lang="it-IT" dirty="0"/>
          </a:p>
          <a:p>
            <a:pPr marL="0" indent="0" algn="r">
              <a:buNone/>
            </a:pPr>
            <a:r>
              <a:rPr lang="it-IT" dirty="0" smtClean="0"/>
              <a:t>NELSON MANDELA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1710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1611" y="0"/>
            <a:ext cx="3492500" cy="23241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920" y="3661991"/>
            <a:ext cx="2654300" cy="30607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7592" y="0"/>
            <a:ext cx="2311400" cy="35052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9700" y="3661991"/>
            <a:ext cx="2654300" cy="30607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8992" y="0"/>
            <a:ext cx="3985008" cy="21844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20" y="4724400"/>
            <a:ext cx="3810000" cy="21336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8992" y="1650267"/>
            <a:ext cx="3985008" cy="21336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343150"/>
            <a:ext cx="3492500" cy="2324100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884159" y="2967335"/>
            <a:ext cx="53756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D1282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FILIPPO TOSCANO</a:t>
            </a:r>
            <a:endParaRPr lang="it-IT" sz="5400" b="1" cap="none" spc="0" dirty="0">
              <a:ln w="12700">
                <a:solidFill>
                  <a:srgbClr val="000000"/>
                </a:solidFill>
                <a:prstDash val="solid"/>
              </a:ln>
              <a:solidFill>
                <a:srgbClr val="D1282E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6221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Black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Nero .thmx</Template>
  <TotalTime>447</TotalTime>
  <Words>574</Words>
  <Application>Microsoft Macintosh PowerPoint</Application>
  <PresentationFormat>Presentazione su schermo (4:3)</PresentationFormat>
  <Paragraphs>27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Black</vt:lpstr>
      <vt:lpstr>NELSON MANDELA</vt:lpstr>
      <vt:lpstr>Nelson Rolihlahla Mandela è stato un politico sudafricano, primo presidente a essere eletto dopo la fine dell’apartheid nel suo paese.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NELSON MANDELA</dc:title>
  <dc:creator>Edoardo Toscano</dc:creator>
  <cp:lastModifiedBy>Edoardo Toscano</cp:lastModifiedBy>
  <cp:revision>16</cp:revision>
  <dcterms:created xsi:type="dcterms:W3CDTF">2016-02-14T09:54:09Z</dcterms:created>
  <dcterms:modified xsi:type="dcterms:W3CDTF">2016-02-15T20:52:33Z</dcterms:modified>
</cp:coreProperties>
</file>