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tiff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tiff"/><Relationship Id="rId3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83578" y="2691829"/>
            <a:ext cx="10316966" cy="1027416"/>
          </a:xfrm>
        </p:spPr>
        <p:txBody>
          <a:bodyPr>
            <a:noAutofit/>
          </a:bodyPr>
          <a:lstStyle/>
          <a:p>
            <a:r>
              <a:rPr lang="it-IT" sz="7200" dirty="0" smtClean="0">
                <a:latin typeface="American Typewriter" charset="0"/>
                <a:ea typeface="American Typewriter" charset="0"/>
                <a:cs typeface="American Typewriter" charset="0"/>
              </a:rPr>
              <a:t>Il milite ignoto</a:t>
            </a:r>
            <a:endParaRPr lang="it-IT" sz="72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7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85800" y="904126"/>
            <a:ext cx="4114800" cy="606174"/>
          </a:xfrm>
        </p:spPr>
        <p:txBody>
          <a:bodyPr/>
          <a:lstStyle/>
          <a:p>
            <a:r>
              <a:rPr lang="it-IT" dirty="0" smtClean="0">
                <a:latin typeface="Chalkduster" charset="0"/>
                <a:ea typeface="Chalkduster" charset="0"/>
                <a:cs typeface="Chalkduster" charset="0"/>
              </a:rPr>
              <a:t>Introduzione</a:t>
            </a:r>
            <a:endParaRPr lang="it-IT" dirty="0">
              <a:latin typeface="Chalkduster" charset="0"/>
              <a:ea typeface="Chalkduster" charset="0"/>
              <a:cs typeface="Chalkduster" charset="0"/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5863" y="1393448"/>
            <a:ext cx="6510337" cy="4177466"/>
          </a:xfrm>
        </p:spPr>
      </p:pic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>
          <a:xfrm>
            <a:off x="685800" y="1705509"/>
            <a:ext cx="4114800" cy="4400159"/>
          </a:xfrm>
        </p:spPr>
        <p:txBody>
          <a:bodyPr>
            <a:normAutofit/>
          </a:bodyPr>
          <a:lstStyle/>
          <a:p>
            <a:r>
              <a:rPr lang="it-IT" sz="2800" dirty="0">
                <a:latin typeface="Footlight MT Light" charset="0"/>
                <a:ea typeface="Footlight MT Light" charset="0"/>
                <a:cs typeface="Footlight MT Light" charset="0"/>
              </a:rPr>
              <a:t>Agli Eroi di Guerra senza nome, che hanno </a:t>
            </a:r>
            <a:r>
              <a:rPr lang="it-IT" sz="2800" dirty="0" smtClean="0">
                <a:latin typeface="Footlight MT Light" charset="0"/>
                <a:ea typeface="Footlight MT Light" charset="0"/>
                <a:cs typeface="Footlight MT Light" charset="0"/>
              </a:rPr>
              <a:t>combattuto </a:t>
            </a:r>
            <a:r>
              <a:rPr lang="it-IT" sz="2800" dirty="0">
                <a:latin typeface="Footlight MT Light" charset="0"/>
                <a:ea typeface="Footlight MT Light" charset="0"/>
                <a:cs typeface="Footlight MT Light" charset="0"/>
              </a:rPr>
              <a:t>per la Patria durante la prima Guerra Mondiale, va l'omaggio più alto dello Stato Italiano, che scelse il Vittoriano a Roma per custodire la salma del Milite </a:t>
            </a:r>
            <a:r>
              <a:rPr lang="it-IT" sz="2800" dirty="0" smtClean="0">
                <a:latin typeface="Footlight MT Light" charset="0"/>
                <a:ea typeface="Footlight MT Light" charset="0"/>
                <a:cs typeface="Footlight MT Light" charset="0"/>
              </a:rPr>
              <a:t>ignoto</a:t>
            </a:r>
            <a:endParaRPr lang="it-IT" sz="2800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8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6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93333" y="746759"/>
            <a:ext cx="4114800" cy="1153960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Herculanum" charset="0"/>
                <a:ea typeface="Herculanum" charset="0"/>
                <a:cs typeface="Herculanum" charset="0"/>
              </a:rPr>
              <a:t>Chi è il milite ignoto?</a:t>
            </a:r>
            <a:endParaRPr lang="it-IT" dirty="0">
              <a:latin typeface="Herculanum" charset="0"/>
              <a:ea typeface="Herculanum" charset="0"/>
              <a:cs typeface="Herculanum" charset="0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93333" y="2024009"/>
            <a:ext cx="4114800" cy="3575407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Footlight MT Light" charset="0"/>
                <a:ea typeface="Footlight MT Light" charset="0"/>
                <a:cs typeface="Footlight MT Light" charset="0"/>
              </a:rPr>
              <a:t>Il </a:t>
            </a:r>
            <a:r>
              <a:rPr lang="it-IT" sz="2400" b="1" dirty="0">
                <a:latin typeface="Footlight MT Light" charset="0"/>
                <a:ea typeface="Footlight MT Light" charset="0"/>
                <a:cs typeface="Footlight MT Light" charset="0"/>
              </a:rPr>
              <a:t>Milite Ignoto</a:t>
            </a:r>
            <a:r>
              <a:rPr lang="it-IT" sz="2400" dirty="0">
                <a:latin typeface="Footlight MT Light" charset="0"/>
                <a:ea typeface="Footlight MT Light" charset="0"/>
                <a:cs typeface="Footlight MT Light" charset="0"/>
              </a:rPr>
              <a:t> è un militare morto in una guerra il cui corpo non è stato identificato e che si pensa non potrà mai essere identificato. La sua tomba è una sepoltura simbolica che rappresenta tutti coloro che sono morti in un conflitto e che non sono mai stati </a:t>
            </a:r>
            <a:r>
              <a:rPr lang="it-IT" sz="2400" dirty="0" smtClean="0">
                <a:latin typeface="Footlight MT Light" charset="0"/>
                <a:ea typeface="Footlight MT Light" charset="0"/>
                <a:cs typeface="Footlight MT Light" charset="0"/>
              </a:rPr>
              <a:t>identificati.</a:t>
            </a:r>
            <a:endParaRPr lang="it-IT" sz="2400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0108" y="1900719"/>
            <a:ext cx="3882873" cy="2826062"/>
          </a:xfrm>
        </p:spPr>
      </p:pic>
    </p:spTree>
    <p:extLst>
      <p:ext uri="{BB962C8B-B14F-4D97-AF65-F5344CB8AC3E}">
        <p14:creationId xmlns:p14="http://schemas.microsoft.com/office/powerpoint/2010/main" val="44587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0591" y="746759"/>
            <a:ext cx="4114800" cy="907380"/>
          </a:xfrm>
        </p:spPr>
        <p:txBody>
          <a:bodyPr>
            <a:noAutofit/>
          </a:bodyPr>
          <a:lstStyle/>
          <a:p>
            <a:r>
              <a:rPr lang="it-IT" sz="4400" dirty="0" smtClean="0">
                <a:latin typeface="Apple Chancery" charset="0"/>
                <a:ea typeface="Apple Chancery" charset="0"/>
                <a:cs typeface="Apple Chancery" charset="0"/>
              </a:rPr>
              <a:t>Le origini</a:t>
            </a:r>
            <a:endParaRPr lang="it-IT" sz="4400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1897" y="1654139"/>
            <a:ext cx="2853316" cy="3896725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5687" y="1767155"/>
            <a:ext cx="4114800" cy="3783709"/>
          </a:xfrm>
        </p:spPr>
        <p:txBody>
          <a:bodyPr/>
          <a:lstStyle/>
          <a:p>
            <a:r>
              <a:rPr lang="it-IT" sz="2400" dirty="0">
                <a:latin typeface="OpenSans" charset="0"/>
              </a:rPr>
              <a:t>Fu una commissione a rintracciare undici vittime </a:t>
            </a:r>
            <a:r>
              <a:rPr lang="it-IT" sz="2400" dirty="0" smtClean="0">
                <a:latin typeface="OpenSans" charset="0"/>
              </a:rPr>
              <a:t>ignote. </a:t>
            </a:r>
            <a:r>
              <a:rPr lang="it-IT" sz="2400" dirty="0">
                <a:latin typeface="OpenSans" charset="0"/>
              </a:rPr>
              <a:t>I cadaveri dei soldati vennero messi in </a:t>
            </a:r>
            <a:r>
              <a:rPr lang="it-IT" sz="2400">
                <a:latin typeface="OpenSans" charset="0"/>
              </a:rPr>
              <a:t>bare </a:t>
            </a:r>
            <a:r>
              <a:rPr lang="it-IT" sz="2400" smtClean="0">
                <a:latin typeface="OpenSans" charset="0"/>
              </a:rPr>
              <a:t>tutte uguali </a:t>
            </a:r>
            <a:r>
              <a:rPr lang="it-IT" sz="2400" dirty="0">
                <a:latin typeface="OpenSans" charset="0"/>
              </a:rPr>
              <a:t>e disposti in fila nella navata centrale della Basilica di Aquileia a Udine. Poi, spettò a Maria </a:t>
            </a:r>
            <a:r>
              <a:rPr lang="it-IT" sz="2400" dirty="0" err="1">
                <a:latin typeface="OpenSans" charset="0"/>
              </a:rPr>
              <a:t>Bergamas</a:t>
            </a:r>
            <a:r>
              <a:rPr lang="it-IT" sz="2400" dirty="0">
                <a:latin typeface="OpenSans" charset="0"/>
              </a:rPr>
              <a:t>, mamma di un soldato deceduto, Antonio, scegliere la salma che oggi riposa nella capitale</a:t>
            </a:r>
            <a:r>
              <a:rPr lang="it-IT" dirty="0">
                <a:latin typeface="OpenSans" charset="0"/>
              </a:rPr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323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582221" y="344186"/>
            <a:ext cx="8527549" cy="1295400"/>
          </a:xfrm>
        </p:spPr>
        <p:txBody>
          <a:bodyPr>
            <a:noAutofit/>
          </a:bodyPr>
          <a:lstStyle/>
          <a:p>
            <a:r>
              <a:rPr lang="it-IT" sz="5400" dirty="0" smtClean="0">
                <a:latin typeface="Apple Chancery" charset="0"/>
                <a:ea typeface="Apple Chancery" charset="0"/>
                <a:cs typeface="Apple Chancery" charset="0"/>
              </a:rPr>
              <a:t>Altri militi ignoti..</a:t>
            </a:r>
            <a:endParaRPr lang="it-IT" sz="5400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1543050" y="4881910"/>
            <a:ext cx="3492500" cy="1475180"/>
          </a:xfrm>
        </p:spPr>
        <p:txBody>
          <a:bodyPr>
            <a:normAutofit fontScale="70000" lnSpcReduction="20000"/>
          </a:bodyPr>
          <a:lstStyle/>
          <a:p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</a:rPr>
              <a:t>Una delle più antiche tombe di milite ignoto si trova in Francia sotto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L’Arco di trionfo e fu realizzata nel 1920 in onore dei morti non identificati della prima guerra mondiale.</a:t>
            </a:r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pic>
        <p:nvPicPr>
          <p:cNvPr id="19" name="Segnaposto contenuto 1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43050" y="2319337"/>
            <a:ext cx="3492500" cy="2324100"/>
          </a:xfrm>
        </p:spPr>
      </p:pic>
      <p:sp>
        <p:nvSpPr>
          <p:cNvPr id="8" name="Segnaposto testo 7"/>
          <p:cNvSpPr>
            <a:spLocks noGrp="1"/>
          </p:cNvSpPr>
          <p:nvPr>
            <p:ph type="body" sz="quarter" idx="3"/>
          </p:nvPr>
        </p:nvSpPr>
        <p:spPr>
          <a:xfrm>
            <a:off x="7022123" y="4874589"/>
            <a:ext cx="3544277" cy="1197965"/>
          </a:xfrm>
        </p:spPr>
        <p:txBody>
          <a:bodyPr>
            <a:normAutofit/>
          </a:bodyPr>
          <a:lstStyle/>
          <a:p>
            <a:r>
              <a:rPr lang="it-IT" sz="2000" dirty="0" smtClean="0">
                <a:latin typeface="Footlight MT Light" charset="0"/>
                <a:ea typeface="Footlight MT Light" charset="0"/>
                <a:cs typeface="Footlight MT Light" charset="0"/>
              </a:rPr>
              <a:t>Il milite ignoto britannico è sepolto nella navata centrale della celebre Abbazia di Westminster a Londra.</a:t>
            </a:r>
            <a:endParaRPr lang="it-IT" sz="2000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pic>
        <p:nvPicPr>
          <p:cNvPr id="18" name="Segnaposto contenuto 1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022123" y="2319337"/>
            <a:ext cx="3544276" cy="2324100"/>
          </a:xfrm>
        </p:spPr>
      </p:pic>
    </p:spTree>
    <p:extLst>
      <p:ext uri="{BB962C8B-B14F-4D97-AF65-F5344CB8AC3E}">
        <p14:creationId xmlns:p14="http://schemas.microsoft.com/office/powerpoint/2010/main" val="47640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9" y="1723292"/>
            <a:ext cx="5079991" cy="1284422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Perpetua Titling MT Light" charset="0"/>
                <a:ea typeface="Perpetua Titling MT Light" charset="0"/>
                <a:cs typeface="Perpetua Titling MT Light" charset="0"/>
              </a:rPr>
              <a:t>Nuova Zelanda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: Tomba del Milite Ignoto,</a:t>
            </a:r>
            <a:r>
              <a:rPr lang="it-IT" dirty="0">
                <a:latin typeface="Footlight MT Light" charset="0"/>
                <a:ea typeface="Footlight MT Light" charset="0"/>
                <a:cs typeface="Footlight MT Light" charset="0"/>
              </a:rPr>
              <a:t>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National War </a:t>
            </a:r>
            <a:r>
              <a:rPr lang="it-IT" dirty="0" err="1" smtClean="0">
                <a:latin typeface="Footlight MT Light" charset="0"/>
                <a:ea typeface="Footlight MT Light" charset="0"/>
                <a:cs typeface="Footlight MT Light" charset="0"/>
              </a:rPr>
              <a:t>Memorial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 a Wellington.</a:t>
            </a:r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400800" y="1723292"/>
            <a:ext cx="5105400" cy="867508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Perpetua Titling MT Light" charset="0"/>
                <a:ea typeface="Perpetua Titling MT Light" charset="0"/>
                <a:cs typeface="Perpetua Titling MT Light" charset="0"/>
              </a:rPr>
              <a:t>Bulgaria:</a:t>
            </a:r>
            <a:r>
              <a:rPr lang="it-IT" dirty="0" smtClean="0"/>
              <a:t> </a:t>
            </a:r>
            <a:r>
              <a:rPr lang="it-IT" dirty="0" smtClean="0">
                <a:latin typeface="Footlight MT Light" charset="0"/>
                <a:ea typeface="Footlight MT Light" charset="0"/>
                <a:cs typeface="Footlight MT Light" charset="0"/>
              </a:rPr>
              <a:t>Tomba del milite ignoto a Sofia.</a:t>
            </a:r>
            <a:endParaRPr lang="it-IT" dirty="0"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  <p:pic>
        <p:nvPicPr>
          <p:cNvPr id="10" name="Segnaposto contenuto 9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174524" y="3635762"/>
            <a:ext cx="2121876" cy="2079824"/>
          </a:xfrm>
        </p:spPr>
      </p:pic>
      <p:pic>
        <p:nvPicPr>
          <p:cNvPr id="12" name="Segnaposto contenuto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18" y="3635762"/>
            <a:ext cx="2187698" cy="2079824"/>
          </a:xfrm>
        </p:spPr>
      </p:pic>
    </p:spTree>
    <p:extLst>
      <p:ext uri="{BB962C8B-B14F-4D97-AF65-F5344CB8AC3E}">
        <p14:creationId xmlns:p14="http://schemas.microsoft.com/office/powerpoint/2010/main" val="97810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contenuto 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3192" y="2133601"/>
            <a:ext cx="4692162" cy="2789054"/>
          </a:xfrm>
        </p:spPr>
      </p:pic>
      <p:pic>
        <p:nvPicPr>
          <p:cNvPr id="13" name="Segnaposto contenuto 1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45569" y="2133601"/>
            <a:ext cx="4372707" cy="2789054"/>
          </a:xfrm>
        </p:spPr>
      </p:pic>
    </p:spTree>
    <p:extLst>
      <p:ext uri="{BB962C8B-B14F-4D97-AF65-F5344CB8AC3E}">
        <p14:creationId xmlns:p14="http://schemas.microsoft.com/office/powerpoint/2010/main" val="68746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1266092" y="1184030"/>
            <a:ext cx="9448800" cy="2063261"/>
          </a:xfrm>
        </p:spPr>
        <p:txBody>
          <a:bodyPr>
            <a:noAutofit/>
          </a:bodyPr>
          <a:lstStyle/>
          <a:p>
            <a:r>
              <a:rPr lang="it-IT" sz="7200" dirty="0" smtClean="0">
                <a:latin typeface="PilGi" charset="-127"/>
                <a:ea typeface="PilGi" charset="-127"/>
                <a:cs typeface="PilGi" charset="-127"/>
              </a:rPr>
              <a:t>Grazie per la visione! :)</a:t>
            </a:r>
            <a:endParaRPr lang="it-IT" sz="7200" dirty="0">
              <a:latin typeface="PilGi" charset="-127"/>
              <a:ea typeface="PilGi" charset="-127"/>
              <a:cs typeface="PilGi" charset="-127"/>
            </a:endParaRPr>
          </a:p>
        </p:txBody>
      </p:sp>
      <p:sp>
        <p:nvSpPr>
          <p:cNvPr id="6" name="Sottotitolo 5"/>
          <p:cNvSpPr>
            <a:spLocks noGrp="1"/>
          </p:cNvSpPr>
          <p:nvPr>
            <p:ph type="subTitle" idx="1"/>
          </p:nvPr>
        </p:nvSpPr>
        <p:spPr>
          <a:xfrm>
            <a:off x="1266092" y="4171462"/>
            <a:ext cx="9448800" cy="685800"/>
          </a:xfrm>
        </p:spPr>
        <p:txBody>
          <a:bodyPr>
            <a:normAutofit/>
          </a:bodyPr>
          <a:lstStyle/>
          <a:p>
            <a:r>
              <a:rPr lang="it-IT" sz="4000" dirty="0" smtClean="0">
                <a:latin typeface="Perpetua Titling MT Light" charset="0"/>
                <a:ea typeface="Perpetua Titling MT Light" charset="0"/>
                <a:cs typeface="Perpetua Titling MT Light" charset="0"/>
              </a:rPr>
              <a:t> By Sara </a:t>
            </a:r>
            <a:r>
              <a:rPr lang="it-IT" sz="4000" dirty="0" err="1" smtClean="0">
                <a:latin typeface="Perpetua Titling MT Light" charset="0"/>
                <a:ea typeface="Perpetua Titling MT Light" charset="0"/>
                <a:cs typeface="Perpetua Titling MT Light" charset="0"/>
              </a:rPr>
              <a:t>Reganati</a:t>
            </a:r>
            <a:endParaRPr lang="it-IT" sz="4000" dirty="0">
              <a:latin typeface="Perpetua Titling MT Light" charset="0"/>
              <a:ea typeface="Perpetua Titling MT Light" charset="0"/>
              <a:cs typeface="Perpetua Titling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99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</p:bldLst>
  </p:timing>
</p:sld>
</file>

<file path=ppt/theme/theme1.xml><?xml version="1.0" encoding="utf-8"?>
<a:theme xmlns:a="http://schemas.openxmlformats.org/drawingml/2006/main" name="Scia di vapore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Scia di vapore</Template>
  <TotalTime>291</TotalTime>
  <Words>216</Words>
  <Application>Microsoft Macintosh PowerPoint</Application>
  <PresentationFormat>Widescreen</PresentationFormat>
  <Paragraphs>14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9" baseType="lpstr">
      <vt:lpstr>American Typewriter</vt:lpstr>
      <vt:lpstr>Apple Chancery</vt:lpstr>
      <vt:lpstr>Arial</vt:lpstr>
      <vt:lpstr>Century Gothic</vt:lpstr>
      <vt:lpstr>Chalkduster</vt:lpstr>
      <vt:lpstr>Footlight MT Light</vt:lpstr>
      <vt:lpstr>Herculanum</vt:lpstr>
      <vt:lpstr>OpenSans</vt:lpstr>
      <vt:lpstr>Perpetua Titling MT Light</vt:lpstr>
      <vt:lpstr>PilGi</vt:lpstr>
      <vt:lpstr>Scia di vapore</vt:lpstr>
      <vt:lpstr>Il milite ignoto</vt:lpstr>
      <vt:lpstr>Introduzione</vt:lpstr>
      <vt:lpstr>Chi è il milite ignoto?</vt:lpstr>
      <vt:lpstr>Le origini</vt:lpstr>
      <vt:lpstr>Altri militi ignoti..</vt:lpstr>
      <vt:lpstr>Presentazione di PowerPoint</vt:lpstr>
      <vt:lpstr>Presentazione di PowerPoint</vt:lpstr>
      <vt:lpstr>Grazie per la visione! :)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milite ignoto</dc:title>
  <dc:creator>sara reganati</dc:creator>
  <cp:lastModifiedBy>sara reganati</cp:lastModifiedBy>
  <cp:revision>14</cp:revision>
  <dcterms:created xsi:type="dcterms:W3CDTF">2016-02-07T14:36:49Z</dcterms:created>
  <dcterms:modified xsi:type="dcterms:W3CDTF">2016-02-08T17:51:23Z</dcterms:modified>
</cp:coreProperties>
</file>