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43" autoAdjust="0"/>
  </p:normalViewPr>
  <p:slideViewPr>
    <p:cSldViewPr snapToGrid="0" snapToObjects="1">
      <p:cViewPr varScale="1">
        <p:scale>
          <a:sx n="46" d="100"/>
          <a:sy n="46" d="100"/>
        </p:scale>
        <p:origin x="-17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4AE02-5434-304B-AD69-A1CA60651683}" type="datetimeFigureOut">
              <a:rPr lang="it-IT" smtClean="0"/>
              <a:pPr/>
              <a:t>08/02/16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347DB-3D4F-0B4F-A46C-98D2681413FF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  <a:bevelB w="38100" h="38100" prst="angle"/>
            </a:sp3d>
          </a:bodyPr>
          <a:lstStyle/>
          <a:p>
            <a:r>
              <a:rPr lang="it-IT" sz="6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ourier"/>
              </a:rPr>
              <a:t>I canti della Grande Guerra.</a:t>
            </a:r>
            <a:endParaRPr lang="it-IT" sz="60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ourier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flipV="1">
            <a:off x="1371600" y="8027088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>
                <a:latin typeface="Courier"/>
              </a:rPr>
              <a:t> Una delle tante eredità che una guerra lascia al popolo sono le canzoni. Da sempre la musica ha fatto parte della vita dei soldati nei campi di battaglia o nelle retrovie.</a:t>
            </a:r>
            <a:endParaRPr lang="it-IT" dirty="0">
              <a:latin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60856"/>
            <a:ext cx="8229600" cy="5465307"/>
          </a:xfrm>
        </p:spPr>
        <p:txBody>
          <a:bodyPr/>
          <a:lstStyle/>
          <a:p>
            <a:pPr>
              <a:buNone/>
            </a:pPr>
            <a:r>
              <a:rPr lang="it-IT" dirty="0" smtClean="0">
                <a:latin typeface="Courier"/>
              </a:rPr>
              <a:t> Una delle caratteristiche di questi canti era l’ </a:t>
            </a:r>
            <a:r>
              <a:rPr lang="it-IT" dirty="0" smtClean="0">
                <a:solidFill>
                  <a:srgbClr val="FF0000"/>
                </a:solidFill>
                <a:latin typeface="Courier"/>
              </a:rPr>
              <a:t>orecchiabilità</a:t>
            </a:r>
            <a:r>
              <a:rPr lang="it-IT" dirty="0" smtClean="0">
                <a:latin typeface="Courier"/>
              </a:rPr>
              <a:t>. Se le canzoni non erano </a:t>
            </a:r>
            <a:r>
              <a:rPr lang="it-IT" dirty="0" smtClean="0">
                <a:solidFill>
                  <a:srgbClr val="FF0000"/>
                </a:solidFill>
                <a:latin typeface="Courier"/>
              </a:rPr>
              <a:t>facilmente riconoscibili</a:t>
            </a:r>
            <a:r>
              <a:rPr lang="it-IT" dirty="0" smtClean="0">
                <a:latin typeface="Courier"/>
              </a:rPr>
              <a:t> dal popolo attraverso un testo e una melodia </a:t>
            </a:r>
            <a:r>
              <a:rPr lang="it-IT" dirty="0" smtClean="0">
                <a:solidFill>
                  <a:srgbClr val="FF0000"/>
                </a:solidFill>
                <a:latin typeface="Courier"/>
              </a:rPr>
              <a:t>facilmente memorizzabile</a:t>
            </a:r>
            <a:r>
              <a:rPr lang="it-IT" dirty="0" smtClean="0">
                <a:latin typeface="Courier"/>
              </a:rPr>
              <a:t> non aveva neppure senso scriverle.</a:t>
            </a:r>
            <a:endParaRPr lang="it-IT" dirty="0">
              <a:latin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Courier"/>
              </a:rPr>
              <a:t>Di cosa parlano queste canzoni?</a:t>
            </a:r>
            <a:endParaRPr lang="it-IT" dirty="0">
              <a:solidFill>
                <a:srgbClr val="FF0000"/>
              </a:solidFill>
              <a:latin typeface="Courie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>
                <a:latin typeface="Courier"/>
              </a:rPr>
              <a:t> Molte di queste canzoni parlano di nostalgia di patria, amori lontani, speranze o di eroiche gesta compiute dai soldati in guerra.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 Le canzoni venivano composte per aumentare il senso di appartenenza ad un gruppo, per sollevare gli animi delle persone oppure per esorcizzare la paura della morte.</a:t>
            </a:r>
          </a:p>
          <a:p>
            <a:pPr>
              <a:buNone/>
            </a:pPr>
            <a:endParaRPr lang="it-IT" dirty="0" smtClean="0">
              <a:latin typeface="Courier"/>
            </a:endParaRPr>
          </a:p>
          <a:p>
            <a:pPr>
              <a:buNone/>
            </a:pPr>
            <a:r>
              <a:rPr lang="it-IT" dirty="0" smtClean="0">
                <a:latin typeface="Courier"/>
              </a:rPr>
              <a:t>     Le canzoni venivano cantate sia dal popolo che dai soldati in guerra</a:t>
            </a:r>
          </a:p>
          <a:p>
            <a:pPr>
              <a:buNone/>
            </a:pPr>
            <a:endParaRPr lang="it-IT" dirty="0">
              <a:latin typeface="Courier"/>
            </a:endParaRPr>
          </a:p>
        </p:txBody>
      </p:sp>
      <p:sp>
        <p:nvSpPr>
          <p:cNvPr id="5" name="Freccia destra 4"/>
          <p:cNvSpPr/>
          <p:nvPr/>
        </p:nvSpPr>
        <p:spPr>
          <a:xfrm>
            <a:off x="262819" y="5662628"/>
            <a:ext cx="903466" cy="320064"/>
          </a:xfrm>
          <a:prstGeom prst="rightArrow">
            <a:avLst/>
          </a:prstGeom>
          <a:solidFill>
            <a:srgbClr val="FF0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00FF"/>
                </a:solidFill>
                <a:latin typeface="Courier"/>
              </a:rPr>
              <a:t>GLI INNI NAZIONALI</a:t>
            </a:r>
            <a:endParaRPr lang="it-IT" dirty="0">
              <a:solidFill>
                <a:srgbClr val="0000FF"/>
              </a:solidFill>
              <a:latin typeface="Courie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dirty="0" smtClean="0">
                <a:latin typeface="Courier"/>
              </a:rPr>
              <a:t>Talvolta alcune di queste canzoni diventavano talmente famose e, in qualche modo, rappresentavano talmente bene ciò che aveva passato lo stato che vennero trasformati in inni nazionali.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ES.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Fratelli d’ Italia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La Marsigliese</a:t>
            </a:r>
            <a:endParaRPr lang="it-IT" dirty="0">
              <a:latin typeface="Courier"/>
            </a:endParaRPr>
          </a:p>
        </p:txBody>
      </p:sp>
      <p:sp>
        <p:nvSpPr>
          <p:cNvPr id="5" name="Parallelogramma 4"/>
          <p:cNvSpPr/>
          <p:nvPr/>
        </p:nvSpPr>
        <p:spPr>
          <a:xfrm>
            <a:off x="7645647" y="685800"/>
            <a:ext cx="336927" cy="480416"/>
          </a:xfrm>
          <a:prstGeom prst="parallelogram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Parallelogramma 5"/>
          <p:cNvSpPr/>
          <p:nvPr/>
        </p:nvSpPr>
        <p:spPr>
          <a:xfrm>
            <a:off x="8163995" y="685800"/>
            <a:ext cx="323970" cy="480416"/>
          </a:xfrm>
          <a:prstGeom prst="parallelogram">
            <a:avLst>
              <a:gd name="adj" fmla="val 2166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solidFill>
                  <a:srgbClr val="0000FF"/>
                </a:solidFill>
                <a:latin typeface="Courier"/>
              </a:rPr>
              <a:t>I PIU’ CONOSCIUTI </a:t>
            </a:r>
            <a:endParaRPr lang="it-IT" dirty="0">
              <a:solidFill>
                <a:srgbClr val="0000FF"/>
              </a:solidFill>
              <a:latin typeface="Courie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48314"/>
          </a:xfrm>
        </p:spPr>
        <p:txBody>
          <a:bodyPr/>
          <a:lstStyle/>
          <a:p>
            <a:pPr>
              <a:buNone/>
            </a:pPr>
            <a:r>
              <a:rPr lang="it-IT" dirty="0" smtClean="0">
                <a:latin typeface="Courier"/>
              </a:rPr>
              <a:t>La leggenda del Piave 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Monte Grappa tu sei la mia Patria</a:t>
            </a:r>
          </a:p>
          <a:p>
            <a:pPr>
              <a:buNone/>
            </a:pPr>
            <a:r>
              <a:rPr lang="it-IT" dirty="0" smtClean="0">
                <a:latin typeface="Courier"/>
              </a:rPr>
              <a:t>Ta pum, </a:t>
            </a:r>
            <a:r>
              <a:rPr lang="it-IT" dirty="0" err="1" smtClean="0">
                <a:latin typeface="Courier"/>
              </a:rPr>
              <a:t>ta</a:t>
            </a:r>
            <a:r>
              <a:rPr lang="it-IT" dirty="0" smtClean="0">
                <a:latin typeface="Courier"/>
              </a:rPr>
              <a:t> pum, </a:t>
            </a:r>
            <a:r>
              <a:rPr lang="it-IT" dirty="0" err="1" smtClean="0">
                <a:latin typeface="Courier"/>
              </a:rPr>
              <a:t>ta</a:t>
            </a:r>
            <a:r>
              <a:rPr lang="it-IT" dirty="0" smtClean="0">
                <a:latin typeface="Courier"/>
              </a:rPr>
              <a:t> pum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213</Words>
  <Application>Microsoft Macintosh PowerPoint</Application>
  <PresentationFormat>Presentazione su schermo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I canti della Grande Guerra.</vt:lpstr>
      <vt:lpstr>Presentazione di PowerPoint</vt:lpstr>
      <vt:lpstr>Presentazione di PowerPoint</vt:lpstr>
      <vt:lpstr>Di cosa parlano queste canzoni?</vt:lpstr>
      <vt:lpstr>GLI INNI NAZIONALI</vt:lpstr>
      <vt:lpstr>I PIU’ CONOSCIUTI </vt:lpstr>
    </vt:vector>
  </TitlesOfParts>
  <Company>Davide Di Bagno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canti della Grande Guerra.</dc:title>
  <dc:creator>Davide Di Bagno</dc:creator>
  <cp:lastModifiedBy>Valentina Felici</cp:lastModifiedBy>
  <cp:revision>2</cp:revision>
  <dcterms:created xsi:type="dcterms:W3CDTF">2016-02-08T17:34:02Z</dcterms:created>
  <dcterms:modified xsi:type="dcterms:W3CDTF">2016-02-08T20:38:25Z</dcterms:modified>
</cp:coreProperties>
</file>