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605" autoAdjust="0"/>
    <p:restoredTop sz="94660"/>
  </p:normalViewPr>
  <p:slideViewPr>
    <p:cSldViewPr>
      <p:cViewPr varScale="1">
        <p:scale>
          <a:sx n="74" d="100"/>
          <a:sy n="74" d="100"/>
        </p:scale>
        <p:origin x="178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7D0AF-3CFF-46EB-9FCA-7825F51E6C0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437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4FD36-DD01-48E9-8ACB-1A15EA0FC3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0547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E1C6D-4851-4E9A-9EF0-82BC79E9925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3210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24B5F-CA11-40FF-B5C6-769A7CDC71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499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CBE73-A51D-49D1-96E7-D66CDF2FC85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3912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08BF0-5813-4896-9D73-83A4C3E8D34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1013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65324-A242-4B7A-93C1-93A15922F15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5537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91828-A970-4B11-89A7-C2EF0AE254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182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854DD-722C-4BAC-A026-B81DA0F2142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381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D5665-62FD-4C32-AB98-ECF4ACE140B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080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59D48-5D43-449C-BE56-DF3909ECE69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9559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8B3DCD3-E348-497B-8897-94602294545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>
                <a:solidFill>
                  <a:srgbClr val="FF3300"/>
                </a:solidFill>
              </a:rPr>
              <a:t>CANADA</a:t>
            </a:r>
          </a:p>
        </p:txBody>
      </p:sp>
      <p:sp>
        <p:nvSpPr>
          <p:cNvPr id="2051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2052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2053" name="Text Box 65"/>
          <p:cNvSpPr txBox="1">
            <a:spLocks noChangeArrowheads="1"/>
          </p:cNvSpPr>
          <p:nvPr/>
        </p:nvSpPr>
        <p:spPr bwMode="auto">
          <a:xfrm>
            <a:off x="57150" y="1389063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it-IT" altLang="it-IT" sz="1200" dirty="0" smtClean="0"/>
              <a:t>Monti: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Montagne Rocciose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Catena Costiera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Mackenzie 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err="1" smtClean="0"/>
              <a:t>Appalachi</a:t>
            </a:r>
            <a:r>
              <a:rPr lang="it-IT" altLang="it-IT" sz="1200" dirty="0" smtClean="0"/>
              <a:t> </a:t>
            </a:r>
          </a:p>
          <a:p>
            <a:pPr algn="l" eaLnBrk="1" hangingPunct="1">
              <a:defRPr/>
            </a:pPr>
            <a:r>
              <a:rPr lang="it-IT" altLang="it-IT" sz="1200" dirty="0" smtClean="0"/>
              <a:t>Pianure: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Plains (vasta area pianeggiante)</a:t>
            </a:r>
          </a:p>
        </p:txBody>
      </p:sp>
      <p:sp>
        <p:nvSpPr>
          <p:cNvPr id="2054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N: Mar Glaciale Artico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S: Stati Uniti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O: Stati Uniti – Oceano Pacifico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E: Oceano Atlantico</a:t>
            </a:r>
          </a:p>
        </p:txBody>
      </p:sp>
      <p:sp>
        <p:nvSpPr>
          <p:cNvPr id="2055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2056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2058" name="Text Box 65"/>
          <p:cNvSpPr txBox="1">
            <a:spLocks noChangeArrowheads="1"/>
          </p:cNvSpPr>
          <p:nvPr/>
        </p:nvSpPr>
        <p:spPr bwMode="auto">
          <a:xfrm>
            <a:off x="57150" y="2986088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it-IT" altLang="it-IT" sz="1200" dirty="0" smtClean="0"/>
              <a:t>Fiumi: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err="1" smtClean="0"/>
              <a:t>Jukon</a:t>
            </a:r>
            <a:endParaRPr lang="it-IT" altLang="it-IT" sz="1200" dirty="0" smtClean="0"/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Columbia 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San Lorenzo</a:t>
            </a:r>
          </a:p>
          <a:p>
            <a:pPr algn="l" eaLnBrk="1" hangingPunct="1">
              <a:defRPr/>
            </a:pPr>
            <a:r>
              <a:rPr lang="it-IT" altLang="it-IT" sz="1200" dirty="0" smtClean="0"/>
              <a:t>Laghi: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Grandi Laghi (Superiore, Michigan, Huron, Ontario)</a:t>
            </a:r>
          </a:p>
          <a:p>
            <a:pPr marL="171450" indent="-171450" algn="l"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Gran Lago degli Orsi e Gran Lago degli Schiavi</a:t>
            </a:r>
          </a:p>
        </p:txBody>
      </p:sp>
      <p:sp>
        <p:nvSpPr>
          <p:cNvPr id="4" name="Text Box 65"/>
          <p:cNvSpPr txBox="1">
            <a:spLocks noChangeArrowheads="1"/>
          </p:cNvSpPr>
          <p:nvPr/>
        </p:nvSpPr>
        <p:spPr bwMode="auto">
          <a:xfrm>
            <a:off x="57150" y="4529138"/>
            <a:ext cx="4048125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Clima continentale freddo. Sulla costa il clima è più mite grazie anche alla Corrente del Golfo del Messico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/>
          </a:p>
        </p:txBody>
      </p:sp>
      <p:sp>
        <p:nvSpPr>
          <p:cNvPr id="2059" name="Text Box 23"/>
          <p:cNvSpPr txBox="1">
            <a:spLocks noChangeArrowheads="1"/>
          </p:cNvSpPr>
          <p:nvPr/>
        </p:nvSpPr>
        <p:spPr bwMode="auto">
          <a:xfrm>
            <a:off x="5873750" y="973138"/>
            <a:ext cx="1557338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2060" name="Text Box 65"/>
          <p:cNvSpPr txBox="1">
            <a:spLocks noChangeArrowheads="1"/>
          </p:cNvSpPr>
          <p:nvPr/>
        </p:nvSpPr>
        <p:spPr bwMode="auto">
          <a:xfrm>
            <a:off x="5119688" y="1208088"/>
            <a:ext cx="3265487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Capitale: Ottawa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Orientam.politico: Stato federale</a:t>
            </a:r>
          </a:p>
        </p:txBody>
      </p:sp>
      <p:sp>
        <p:nvSpPr>
          <p:cNvPr id="2061" name="Text Box 23"/>
          <p:cNvSpPr txBox="1">
            <a:spLocks noChangeArrowheads="1"/>
          </p:cNvSpPr>
          <p:nvPr/>
        </p:nvSpPr>
        <p:spPr bwMode="auto">
          <a:xfrm>
            <a:off x="5886450" y="1833563"/>
            <a:ext cx="17097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2062" name="Text Box 28"/>
          <p:cNvSpPr txBox="1">
            <a:spLocks noChangeArrowheads="1"/>
          </p:cNvSpPr>
          <p:nvPr/>
        </p:nvSpPr>
        <p:spPr bwMode="auto">
          <a:xfrm>
            <a:off x="4400550" y="2459038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2063" name="Text Box 65"/>
          <p:cNvSpPr txBox="1">
            <a:spLocks noChangeArrowheads="1"/>
          </p:cNvSpPr>
          <p:nvPr/>
        </p:nvSpPr>
        <p:spPr bwMode="auto">
          <a:xfrm>
            <a:off x="4400550" y="2678113"/>
            <a:ext cx="4430713" cy="1570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1200"/>
              <a:t>2,2% degli occupati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Agricoltura: grano (sesto produttore al mondo), avena, orzo, mais e soia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Allevamento: bovini, ovini, suini e animali da pelliccia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Pesca: merluzzi, salmoni, aringhe e aragoste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Foreste (terzo paese al mondo per estensione)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Estrazioni minerarie: uranio, nichel (secondo produttore mondiale), alluminio, gas e petrolio</a:t>
            </a:r>
          </a:p>
        </p:txBody>
      </p:sp>
      <p:sp>
        <p:nvSpPr>
          <p:cNvPr id="2064" name="Text Box 65"/>
          <p:cNvSpPr txBox="1">
            <a:spLocks noChangeArrowheads="1"/>
          </p:cNvSpPr>
          <p:nvPr/>
        </p:nvSpPr>
        <p:spPr bwMode="auto">
          <a:xfrm>
            <a:off x="5119688" y="2085975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PIL/ab.: 50.436 $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Moneta: dollaro canadese</a:t>
            </a:r>
          </a:p>
        </p:txBody>
      </p:sp>
      <p:sp>
        <p:nvSpPr>
          <p:cNvPr id="2065" name="Text Box 28"/>
          <p:cNvSpPr txBox="1">
            <a:spLocks noChangeArrowheads="1"/>
          </p:cNvSpPr>
          <p:nvPr/>
        </p:nvSpPr>
        <p:spPr bwMode="auto">
          <a:xfrm>
            <a:off x="4424363" y="4252913"/>
            <a:ext cx="1560512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2066" name="Text Box 65"/>
          <p:cNvSpPr txBox="1">
            <a:spLocks noChangeArrowheads="1"/>
          </p:cNvSpPr>
          <p:nvPr/>
        </p:nvSpPr>
        <p:spPr bwMode="auto">
          <a:xfrm>
            <a:off x="4424363" y="4492625"/>
            <a:ext cx="44069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1200"/>
              <a:t>19,8% degli occupati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Collegato alle attività estrattive (raffinerie di petrolio)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Industria: siderurgica, metalmeccanica (aereonautica, ferrovie e alta tecnologia) e alimentare 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Produzione di energia (idroelettrica)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/>
          </a:p>
        </p:txBody>
      </p:sp>
      <p:sp>
        <p:nvSpPr>
          <p:cNvPr id="2067" name="Text Box 28"/>
          <p:cNvSpPr txBox="1">
            <a:spLocks noChangeArrowheads="1"/>
          </p:cNvSpPr>
          <p:nvPr/>
        </p:nvSpPr>
        <p:spPr bwMode="auto">
          <a:xfrm>
            <a:off x="4400550" y="5653088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2068" name="Text Box 65"/>
          <p:cNvSpPr txBox="1">
            <a:spLocks noChangeArrowheads="1"/>
          </p:cNvSpPr>
          <p:nvPr/>
        </p:nvSpPr>
        <p:spPr bwMode="auto">
          <a:xfrm>
            <a:off x="4400550" y="5881688"/>
            <a:ext cx="4430713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1200"/>
              <a:t>78% degli occupati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Ricerca scientifica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Telematica e telecomunicazioni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200"/>
              <a:t>Esportazione delle materie prime</a:t>
            </a:r>
          </a:p>
        </p:txBody>
      </p:sp>
      <p:sp>
        <p:nvSpPr>
          <p:cNvPr id="2069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2070" name="Text Box 28"/>
          <p:cNvSpPr txBox="1">
            <a:spLocks noChangeArrowheads="1"/>
          </p:cNvSpPr>
          <p:nvPr/>
        </p:nvSpPr>
        <p:spPr bwMode="auto">
          <a:xfrm>
            <a:off x="0" y="-53975"/>
            <a:ext cx="75565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05000" y="970654"/>
            <a:ext cx="4694840" cy="799408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17810" y="1833038"/>
            <a:ext cx="4679538" cy="4962749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2080" name="Text Box 65"/>
          <p:cNvSpPr txBox="1">
            <a:spLocks noChangeArrowheads="1"/>
          </p:cNvSpPr>
          <p:nvPr/>
        </p:nvSpPr>
        <p:spPr bwMode="auto">
          <a:xfrm>
            <a:off x="79375" y="5649913"/>
            <a:ext cx="37226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CITTA’: Ottawa – Toronto – Montrèal – Quebec City - Vancouver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Abitanti-densità: 33.476.688 ab. – 3 ab./kmq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Lingua-cultura: inglese, francese – religione cattolica</a:t>
            </a:r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2084" name="Picture 38" descr="https://upload.wikimedia.org/wikipedia/commons/thumb/c/cf/Flag_of_Canada.svg/2000px-Flag_of_Canad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0325"/>
            <a:ext cx="16573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voyagesphotosmanu.com/Complet/images/cartina_geografica_canad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6984776" cy="570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>
                <a:solidFill>
                  <a:srgbClr val="FF3300"/>
                </a:solidFill>
              </a:rPr>
              <a:t>CANADA</a:t>
            </a:r>
          </a:p>
        </p:txBody>
      </p:sp>
    </p:spTree>
    <p:extLst>
      <p:ext uri="{BB962C8B-B14F-4D97-AF65-F5344CB8AC3E}">
        <p14:creationId xmlns:p14="http://schemas.microsoft.com/office/powerpoint/2010/main" val="3308831939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263</Words>
  <Application>Microsoft Office PowerPoint</Application>
  <PresentationFormat>Presentazione su schermo (4:3)</PresentationFormat>
  <Paragraphs>54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28</cp:revision>
  <dcterms:created xsi:type="dcterms:W3CDTF">2014-09-27T15:59:19Z</dcterms:created>
  <dcterms:modified xsi:type="dcterms:W3CDTF">2015-11-22T16:19:50Z</dcterms:modified>
</cp:coreProperties>
</file>