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>
        <p:scale>
          <a:sx n="75" d="100"/>
          <a:sy n="75" d="100"/>
        </p:scale>
        <p:origin x="164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29/11/2015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BRASILE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Pico da </a:t>
            </a:r>
            <a:r>
              <a:rPr lang="it-IT" altLang="it-IT" sz="1200" dirty="0" err="1" smtClean="0"/>
              <a:t>Neblina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Pico da </a:t>
            </a:r>
            <a:r>
              <a:rPr lang="it-IT" altLang="it-IT" sz="1200" dirty="0" err="1" smtClean="0"/>
              <a:t>Bandeira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Pianura amazzonica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Mato</a:t>
            </a:r>
            <a:r>
              <a:rPr lang="it-IT" altLang="it-IT" sz="1200" dirty="0" smtClean="0"/>
              <a:t> Grosso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Venezuela – Guyana – Suriname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Oceano Atlantico – Uruguay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O</a:t>
            </a:r>
            <a:r>
              <a:rPr lang="it-IT" altLang="it-IT" sz="1200" dirty="0" smtClean="0"/>
              <a:t>: Colombia – Perù – Bolivia – Paraguay – Argentina – Uruguay 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4258" y="2751038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1438" y="2958439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Rio delle Amazzoni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Sao Francisco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Paranà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Tapajos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Lagoa de los Patos</a:t>
            </a: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Equatoriale al nord e tropicale e subtropicale fino a temperato verso sud. Sono presenti zone semiaride che vanno a formare piccoli deserti</a:t>
            </a:r>
            <a:endParaRPr lang="it-IT" altLang="it-IT" sz="1200" dirty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194300" y="1230313"/>
            <a:ext cx="3265488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Brasilia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/>
              <a:t>Orientam.politico</a:t>
            </a:r>
            <a:r>
              <a:rPr lang="it-IT" altLang="it-IT" sz="1200" dirty="0" smtClean="0"/>
              <a:t>: Repubblica federale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16,5%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Agricoltura: caffè e canna da zucchero (primo produttore mondiale), soia, agrumi e tabacco (secondo produttore mondiale), carni (terzo produttore mondiale), </a:t>
            </a:r>
            <a:r>
              <a:rPr lang="it-IT" altLang="it-IT" sz="1200" dirty="0" smtClean="0"/>
              <a:t>cacao</a:t>
            </a:r>
            <a:r>
              <a:rPr lang="it-IT" altLang="it-IT" sz="1200" dirty="0"/>
              <a:t> </a:t>
            </a:r>
            <a:r>
              <a:rPr lang="it-IT" altLang="it-IT" sz="1200" dirty="0" smtClean="0"/>
              <a:t>e</a:t>
            </a:r>
            <a:r>
              <a:rPr lang="it-IT" altLang="it-IT" sz="1200" dirty="0" smtClean="0"/>
              <a:t> mais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Allevamento: bovini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Pesca: gamberi, merluzzi, aragoste e granchi 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Foreste e esportazione di legname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minerarie: petrolio, gas naturale e carbone</a:t>
            </a:r>
            <a:endParaRPr lang="it-IT" altLang="it-IT" sz="1200" dirty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12.789 $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Moneta</a:t>
            </a:r>
            <a:r>
              <a:rPr lang="it-IT" altLang="it-IT" sz="1200" dirty="0" smtClean="0"/>
              <a:t>: </a:t>
            </a:r>
            <a:r>
              <a:rPr lang="it-IT" altLang="it-IT" sz="1200" dirty="0" err="1" smtClean="0"/>
              <a:t>real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 dirty="0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22,3%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/>
              <a:t>I</a:t>
            </a:r>
            <a:r>
              <a:rPr lang="it-IT" altLang="it-IT" sz="1200" dirty="0" smtClean="0"/>
              <a:t>ndustria: siderurgica, metallurgica, petrolchimica, automobilistica, tessile e alimentare.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Alta tecnologia: informatica, elettronica e aereospaziale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Lavorazione del caucciù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Lavorazione del legno</a:t>
            </a:r>
            <a:endParaRPr lang="it-IT" altLang="it-IT" sz="1200" dirty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61,2%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Esportazione di materie prime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Turismo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Brasilia – San Paolo – Rio de Janeiro – Belo Horizonte – Porto </a:t>
            </a:r>
            <a:r>
              <a:rPr lang="it-IT" altLang="it-IT" sz="1200" dirty="0" err="1" smtClean="0"/>
              <a:t>Alegre</a:t>
            </a:r>
            <a:r>
              <a:rPr lang="it-IT" altLang="it-IT" sz="1200" dirty="0" smtClean="0"/>
              <a:t> – Fortaleza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Abitanti-densità</a:t>
            </a:r>
            <a:r>
              <a:rPr lang="it-IT" altLang="it-IT" sz="1200" dirty="0" smtClean="0"/>
              <a:t>: 192.379.287 ab. – 23 ab./kmq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Lingua-cultura</a:t>
            </a:r>
            <a:r>
              <a:rPr lang="it-IT" altLang="it-IT" sz="1200" dirty="0" smtClean="0"/>
              <a:t>: portoghese – religione cattolica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1026" name="Picture 2" descr="https://upload.wikimedia.org/wikipedia/commons/thumb/0/05/Flag_of_Brazil.svg/2000px-Flag_of_Brazil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825" y="63363"/>
            <a:ext cx="1228725" cy="86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BRASILE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252</Words>
  <Application>Microsoft Office PowerPoint</Application>
  <PresentationFormat>Presentazione su schermo (4:3)</PresentationFormat>
  <Paragraphs>53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34</cp:revision>
  <dcterms:created xsi:type="dcterms:W3CDTF">2014-09-27T15:59:19Z</dcterms:created>
  <dcterms:modified xsi:type="dcterms:W3CDTF">2015-11-29T17:15:48Z</dcterms:modified>
</cp:coreProperties>
</file>